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fornian FB" panose="0207040306080B030204" pitchFamily="18" charset="0"/>
      <p:regular r:id="rId17"/>
      <p:bold r:id="rId18"/>
      <p:italic r:id="rId19"/>
    </p:embeddedFont>
    <p:embeddedFont>
      <p:font typeface="Lato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7" d="100"/>
          <a:sy n="57" d="100"/>
        </p:scale>
        <p:origin x="55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jana Dadlani" userId="917dac730426a482" providerId="LiveId" clId="{EC3CA1BA-0CE6-4289-A855-F4ABD2889D7B}"/>
    <pc:docChg chg="addSld delSld modSld">
      <pc:chgData name="Sanjana Dadlani" userId="917dac730426a482" providerId="LiveId" clId="{EC3CA1BA-0CE6-4289-A855-F4ABD2889D7B}" dt="2024-10-08T16:55:11.307" v="11"/>
      <pc:docMkLst>
        <pc:docMk/>
      </pc:docMkLst>
      <pc:sldChg chg="addSp modSp">
        <pc:chgData name="Sanjana Dadlani" userId="917dac730426a482" providerId="LiveId" clId="{EC3CA1BA-0CE6-4289-A855-F4ABD2889D7B}" dt="2024-10-08T16:54:48.038" v="5" actId="13822"/>
        <pc:sldMkLst>
          <pc:docMk/>
          <pc:sldMk cId="0" sldId="259"/>
        </pc:sldMkLst>
        <pc:spChg chg="add mod">
          <ac:chgData name="Sanjana Dadlani" userId="917dac730426a482" providerId="LiveId" clId="{EC3CA1BA-0CE6-4289-A855-F4ABD2889D7B}" dt="2024-10-08T16:54:48.038" v="5" actId="13822"/>
          <ac:spMkLst>
            <pc:docMk/>
            <pc:sldMk cId="0" sldId="259"/>
            <ac:spMk id="2" creationId="{F33DC6F5-D0CA-4D44-A6DA-05774F668EC3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3" creationId="{00000000-0000-0000-0000-000000000000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4" creationId="{00000000-0000-0000-0000-000000000000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6" creationId="{00000000-0000-0000-0000-000000000000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7" creationId="{00000000-0000-0000-0000-000000000000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8" creationId="{00000000-0000-0000-0000-000000000000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10" creationId="{00000000-0000-0000-0000-000000000000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11" creationId="{00000000-0000-0000-0000-000000000000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12" creationId="{00000000-0000-0000-0000-000000000000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14" creationId="{00000000-0000-0000-0000-000000000000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15" creationId="{00000000-0000-0000-0000-000000000000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18" creationId="{F12D60C0-6638-4D3F-9F80-BCB4CF1DB52D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19" creationId="{8F762D0D-5031-41FF-9B72-BBD144BCFCFF}"/>
          </ac:spMkLst>
        </pc:spChg>
        <pc:spChg chg="mod">
          <ac:chgData name="Sanjana Dadlani" userId="917dac730426a482" providerId="LiveId" clId="{EC3CA1BA-0CE6-4289-A855-F4ABD2889D7B}" dt="2024-10-08T16:50:34.160" v="1"/>
          <ac:spMkLst>
            <pc:docMk/>
            <pc:sldMk cId="0" sldId="259"/>
            <ac:spMk id="20" creationId="{ABE520B5-52D9-458E-A576-7CBED418E7FD}"/>
          </ac:spMkLst>
        </pc:spChg>
        <pc:grpChg chg="mod">
          <ac:chgData name="Sanjana Dadlani" userId="917dac730426a482" providerId="LiveId" clId="{EC3CA1BA-0CE6-4289-A855-F4ABD2889D7B}" dt="2024-10-08T16:50:34.160" v="1"/>
          <ac:grpSpMkLst>
            <pc:docMk/>
            <pc:sldMk cId="0" sldId="259"/>
            <ac:grpSpMk id="1" creationId="{00000000-0000-0000-0000-000000000000}"/>
          </ac:grpSpMkLst>
        </pc:grpChg>
        <pc:grpChg chg="mod">
          <ac:chgData name="Sanjana Dadlani" userId="917dac730426a482" providerId="LiveId" clId="{EC3CA1BA-0CE6-4289-A855-F4ABD2889D7B}" dt="2024-10-08T16:50:34.160" v="1"/>
          <ac:grpSpMkLst>
            <pc:docMk/>
            <pc:sldMk cId="0" sldId="259"/>
            <ac:grpSpMk id="17" creationId="{81C73358-2ED3-4223-8C56-4CD1CECF0D1E}"/>
          </ac:grpSpMkLst>
        </pc:grpChg>
        <pc:picChg chg="mod">
          <ac:chgData name="Sanjana Dadlani" userId="917dac730426a482" providerId="LiveId" clId="{EC3CA1BA-0CE6-4289-A855-F4ABD2889D7B}" dt="2024-10-08T16:50:34.160" v="1"/>
          <ac:picMkLst>
            <pc:docMk/>
            <pc:sldMk cId="0" sldId="259"/>
            <ac:picMk id="16" creationId="{13309979-2700-4021-ACC8-E4F9557185EE}"/>
          </ac:picMkLst>
        </pc:picChg>
      </pc:sldChg>
      <pc:sldChg chg="addSp">
        <pc:chgData name="Sanjana Dadlani" userId="917dac730426a482" providerId="LiveId" clId="{EC3CA1BA-0CE6-4289-A855-F4ABD2889D7B}" dt="2024-10-08T16:54:57.455" v="6"/>
        <pc:sldMkLst>
          <pc:docMk/>
          <pc:sldMk cId="0" sldId="260"/>
        </pc:sldMkLst>
        <pc:spChg chg="add">
          <ac:chgData name="Sanjana Dadlani" userId="917dac730426a482" providerId="LiveId" clId="{EC3CA1BA-0CE6-4289-A855-F4ABD2889D7B}" dt="2024-10-08T16:54:57.455" v="6"/>
          <ac:spMkLst>
            <pc:docMk/>
            <pc:sldMk cId="0" sldId="260"/>
            <ac:spMk id="12" creationId="{C75D8E7B-1D27-4C93-8707-10CABAFAC804}"/>
          </ac:spMkLst>
        </pc:spChg>
      </pc:sldChg>
      <pc:sldChg chg="addSp">
        <pc:chgData name="Sanjana Dadlani" userId="917dac730426a482" providerId="LiveId" clId="{EC3CA1BA-0CE6-4289-A855-F4ABD2889D7B}" dt="2024-10-08T16:55:01.416" v="7"/>
        <pc:sldMkLst>
          <pc:docMk/>
          <pc:sldMk cId="0" sldId="261"/>
        </pc:sldMkLst>
        <pc:spChg chg="add">
          <ac:chgData name="Sanjana Dadlani" userId="917dac730426a482" providerId="LiveId" clId="{EC3CA1BA-0CE6-4289-A855-F4ABD2889D7B}" dt="2024-10-08T16:55:01.416" v="7"/>
          <ac:spMkLst>
            <pc:docMk/>
            <pc:sldMk cId="0" sldId="261"/>
            <ac:spMk id="22" creationId="{705736EE-D1F4-4A82-A3A8-051CEA27DD13}"/>
          </ac:spMkLst>
        </pc:spChg>
      </pc:sldChg>
      <pc:sldChg chg="addSp">
        <pc:chgData name="Sanjana Dadlani" userId="917dac730426a482" providerId="LiveId" clId="{EC3CA1BA-0CE6-4289-A855-F4ABD2889D7B}" dt="2024-10-08T16:55:03.856" v="8"/>
        <pc:sldMkLst>
          <pc:docMk/>
          <pc:sldMk cId="0" sldId="262"/>
        </pc:sldMkLst>
        <pc:spChg chg="add">
          <ac:chgData name="Sanjana Dadlani" userId="917dac730426a482" providerId="LiveId" clId="{EC3CA1BA-0CE6-4289-A855-F4ABD2889D7B}" dt="2024-10-08T16:55:03.856" v="8"/>
          <ac:spMkLst>
            <pc:docMk/>
            <pc:sldMk cId="0" sldId="262"/>
            <ac:spMk id="15" creationId="{490202B9-B7CB-424A-9279-3D6D00669961}"/>
          </ac:spMkLst>
        </pc:spChg>
      </pc:sldChg>
      <pc:sldChg chg="addSp">
        <pc:chgData name="Sanjana Dadlani" userId="917dac730426a482" providerId="LiveId" clId="{EC3CA1BA-0CE6-4289-A855-F4ABD2889D7B}" dt="2024-10-08T16:55:06.553" v="9"/>
        <pc:sldMkLst>
          <pc:docMk/>
          <pc:sldMk cId="0" sldId="263"/>
        </pc:sldMkLst>
        <pc:spChg chg="add">
          <ac:chgData name="Sanjana Dadlani" userId="917dac730426a482" providerId="LiveId" clId="{EC3CA1BA-0CE6-4289-A855-F4ABD2889D7B}" dt="2024-10-08T16:55:06.553" v="9"/>
          <ac:spMkLst>
            <pc:docMk/>
            <pc:sldMk cId="0" sldId="263"/>
            <ac:spMk id="15" creationId="{B9645E24-9EC4-4784-9D3D-B5D1E28200B1}"/>
          </ac:spMkLst>
        </pc:spChg>
      </pc:sldChg>
      <pc:sldChg chg="addSp">
        <pc:chgData name="Sanjana Dadlani" userId="917dac730426a482" providerId="LiveId" clId="{EC3CA1BA-0CE6-4289-A855-F4ABD2889D7B}" dt="2024-10-08T16:55:08.864" v="10"/>
        <pc:sldMkLst>
          <pc:docMk/>
          <pc:sldMk cId="0" sldId="264"/>
        </pc:sldMkLst>
        <pc:spChg chg="add">
          <ac:chgData name="Sanjana Dadlani" userId="917dac730426a482" providerId="LiveId" clId="{EC3CA1BA-0CE6-4289-A855-F4ABD2889D7B}" dt="2024-10-08T16:55:08.864" v="10"/>
          <ac:spMkLst>
            <pc:docMk/>
            <pc:sldMk cId="0" sldId="264"/>
            <ac:spMk id="18" creationId="{2FE146F6-DED4-4FFC-B30D-C6DE71EAE642}"/>
          </ac:spMkLst>
        </pc:spChg>
      </pc:sldChg>
      <pc:sldChg chg="addSp">
        <pc:chgData name="Sanjana Dadlani" userId="917dac730426a482" providerId="LiveId" clId="{EC3CA1BA-0CE6-4289-A855-F4ABD2889D7B}" dt="2024-10-08T16:55:11.307" v="11"/>
        <pc:sldMkLst>
          <pc:docMk/>
          <pc:sldMk cId="0" sldId="265"/>
        </pc:sldMkLst>
        <pc:spChg chg="add">
          <ac:chgData name="Sanjana Dadlani" userId="917dac730426a482" providerId="LiveId" clId="{EC3CA1BA-0CE6-4289-A855-F4ABD2889D7B}" dt="2024-10-08T16:55:11.307" v="11"/>
          <ac:spMkLst>
            <pc:docMk/>
            <pc:sldMk cId="0" sldId="265"/>
            <ac:spMk id="26" creationId="{30DD7251-21B1-42CE-BCB8-6C6BB3319EE5}"/>
          </ac:spMkLst>
        </pc:spChg>
      </pc:sldChg>
      <pc:sldChg chg="add del">
        <pc:chgData name="Sanjana Dadlani" userId="917dac730426a482" providerId="LiveId" clId="{EC3CA1BA-0CE6-4289-A855-F4ABD2889D7B}" dt="2024-10-08T16:54:10.551" v="3" actId="2696"/>
        <pc:sldMkLst>
          <pc:docMk/>
          <pc:sldMk cId="4037270874" sldId="266"/>
        </pc:sldMkLst>
      </pc:sldChg>
    </pc:docChg>
  </pc:docChgLst>
  <pc:docChgLst>
    <pc:chgData name="Sanjana Dadlani" userId="917dac730426a482" providerId="LiveId" clId="{4306F298-BF77-4775-9F61-ACE871B5341C}"/>
    <pc:docChg chg="undo custSel modSld">
      <pc:chgData name="Sanjana Dadlani" userId="917dac730426a482" providerId="LiveId" clId="{4306F298-BF77-4775-9F61-ACE871B5341C}" dt="2024-10-08T16:30:38.383" v="243" actId="1076"/>
      <pc:docMkLst>
        <pc:docMk/>
      </pc:docMkLst>
      <pc:sldChg chg="delSp modSp">
        <pc:chgData name="Sanjana Dadlani" userId="917dac730426a482" providerId="LiveId" clId="{4306F298-BF77-4775-9F61-ACE871B5341C}" dt="2024-10-08T16:18:22.310" v="192" actId="2711"/>
        <pc:sldMkLst>
          <pc:docMk/>
          <pc:sldMk cId="0" sldId="256"/>
        </pc:sldMkLst>
        <pc:spChg chg="mod">
          <ac:chgData name="Sanjana Dadlani" userId="917dac730426a482" providerId="LiveId" clId="{4306F298-BF77-4775-9F61-ACE871B5341C}" dt="2024-10-08T16:18:17.857" v="191" actId="2711"/>
          <ac:spMkLst>
            <pc:docMk/>
            <pc:sldMk cId="0" sldId="256"/>
            <ac:spMk id="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13.605" v="190" actId="2711"/>
          <ac:spMkLst>
            <pc:docMk/>
            <pc:sldMk cId="0" sldId="256"/>
            <ac:spMk id="4" creationId="{00000000-0000-0000-0000-000000000000}"/>
          </ac:spMkLst>
        </pc:spChg>
        <pc:spChg chg="del">
          <ac:chgData name="Sanjana Dadlani" userId="917dac730426a482" providerId="LiveId" clId="{4306F298-BF77-4775-9F61-ACE871B5341C}" dt="2024-10-08T15:59:44.832" v="1" actId="478"/>
          <ac:spMkLst>
            <pc:docMk/>
            <pc:sldMk cId="0" sldId="256"/>
            <ac:spMk id="5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22.310" v="192" actId="2711"/>
          <ac:spMkLst>
            <pc:docMk/>
            <pc:sldMk cId="0" sldId="256"/>
            <ac:spMk id="7" creationId="{00000000-0000-0000-0000-000000000000}"/>
          </ac:spMkLst>
        </pc:spChg>
        <pc:picChg chg="del">
          <ac:chgData name="Sanjana Dadlani" userId="917dac730426a482" providerId="LiveId" clId="{4306F298-BF77-4775-9F61-ACE871B5341C}" dt="2024-10-08T15:59:42.578" v="0" actId="478"/>
          <ac:picMkLst>
            <pc:docMk/>
            <pc:sldMk cId="0" sldId="256"/>
            <ac:picMk id="6" creationId="{00000000-0000-0000-0000-000000000000}"/>
          </ac:picMkLst>
        </pc:picChg>
      </pc:sldChg>
      <pc:sldChg chg="modSp">
        <pc:chgData name="Sanjana Dadlani" userId="917dac730426a482" providerId="LiveId" clId="{4306F298-BF77-4775-9F61-ACE871B5341C}" dt="2024-10-08T16:18:02.118" v="189" actId="2711"/>
        <pc:sldMkLst>
          <pc:docMk/>
          <pc:sldMk cId="0" sldId="257"/>
        </pc:sldMkLst>
        <pc:spChg chg="mod">
          <ac:chgData name="Sanjana Dadlani" userId="917dac730426a482" providerId="LiveId" clId="{4306F298-BF77-4775-9F61-ACE871B5341C}" dt="2024-10-08T16:18:02.118" v="189" actId="2711"/>
          <ac:spMkLst>
            <pc:docMk/>
            <pc:sldMk cId="0" sldId="257"/>
            <ac:spMk id="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02.118" v="189" actId="2711"/>
          <ac:spMkLst>
            <pc:docMk/>
            <pc:sldMk cId="0" sldId="257"/>
            <ac:spMk id="7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02.118" v="189" actId="2711"/>
          <ac:spMkLst>
            <pc:docMk/>
            <pc:sldMk cId="0" sldId="257"/>
            <ac:spMk id="8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02.118" v="189" actId="2711"/>
          <ac:spMkLst>
            <pc:docMk/>
            <pc:sldMk cId="0" sldId="257"/>
            <ac:spMk id="9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02.118" v="189" actId="2711"/>
          <ac:spMkLst>
            <pc:docMk/>
            <pc:sldMk cId="0" sldId="257"/>
            <ac:spMk id="12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02.118" v="189" actId="2711"/>
          <ac:spMkLst>
            <pc:docMk/>
            <pc:sldMk cId="0" sldId="257"/>
            <ac:spMk id="1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02.118" v="189" actId="2711"/>
          <ac:spMkLst>
            <pc:docMk/>
            <pc:sldMk cId="0" sldId="257"/>
            <ac:spMk id="14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02.118" v="189" actId="2711"/>
          <ac:spMkLst>
            <pc:docMk/>
            <pc:sldMk cId="0" sldId="257"/>
            <ac:spMk id="17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02.118" v="189" actId="2711"/>
          <ac:spMkLst>
            <pc:docMk/>
            <pc:sldMk cId="0" sldId="257"/>
            <ac:spMk id="18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02.118" v="189" actId="2711"/>
          <ac:spMkLst>
            <pc:docMk/>
            <pc:sldMk cId="0" sldId="257"/>
            <ac:spMk id="19" creationId="{00000000-0000-0000-0000-000000000000}"/>
          </ac:spMkLst>
        </pc:spChg>
      </pc:sldChg>
      <pc:sldChg chg="addSp delSp modSp">
        <pc:chgData name="Sanjana Dadlani" userId="917dac730426a482" providerId="LiveId" clId="{4306F298-BF77-4775-9F61-ACE871B5341C}" dt="2024-10-08T16:30:10.513" v="242" actId="1076"/>
        <pc:sldMkLst>
          <pc:docMk/>
          <pc:sldMk cId="0" sldId="258"/>
        </pc:sldMkLst>
        <pc:spChg chg="mod">
          <ac:chgData name="Sanjana Dadlani" userId="917dac730426a482" providerId="LiveId" clId="{4306F298-BF77-4775-9F61-ACE871B5341C}" dt="2024-10-08T16:24:05.162" v="210" actId="2711"/>
          <ac:spMkLst>
            <pc:docMk/>
            <pc:sldMk cId="0" sldId="258"/>
            <ac:spMk id="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30:06.457" v="241" actId="164"/>
          <ac:spMkLst>
            <pc:docMk/>
            <pc:sldMk cId="0" sldId="258"/>
            <ac:spMk id="5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30:06.457" v="241" actId="164"/>
          <ac:spMkLst>
            <pc:docMk/>
            <pc:sldMk cId="0" sldId="258"/>
            <ac:spMk id="6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30:06.457" v="241" actId="164"/>
          <ac:spMkLst>
            <pc:docMk/>
            <pc:sldMk cId="0" sldId="258"/>
            <ac:spMk id="8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30:06.457" v="241" actId="164"/>
          <ac:spMkLst>
            <pc:docMk/>
            <pc:sldMk cId="0" sldId="258"/>
            <ac:spMk id="9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30:06.457" v="241" actId="164"/>
          <ac:spMkLst>
            <pc:docMk/>
            <pc:sldMk cId="0" sldId="258"/>
            <ac:spMk id="11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30:06.457" v="241" actId="164"/>
          <ac:spMkLst>
            <pc:docMk/>
            <pc:sldMk cId="0" sldId="258"/>
            <ac:spMk id="12" creationId="{00000000-0000-0000-0000-000000000000}"/>
          </ac:spMkLst>
        </pc:spChg>
        <pc:grpChg chg="add mod">
          <ac:chgData name="Sanjana Dadlani" userId="917dac730426a482" providerId="LiveId" clId="{4306F298-BF77-4775-9F61-ACE871B5341C}" dt="2024-10-08T16:30:10.513" v="242" actId="1076"/>
          <ac:grpSpMkLst>
            <pc:docMk/>
            <pc:sldMk cId="0" sldId="258"/>
            <ac:grpSpMk id="15" creationId="{303B8D93-BCFC-45C0-8265-A1555A124634}"/>
          </ac:grpSpMkLst>
        </pc:grpChg>
        <pc:graphicFrameChg chg="add del mod">
          <ac:chgData name="Sanjana Dadlani" userId="917dac730426a482" providerId="LiveId" clId="{4306F298-BF77-4775-9F61-ACE871B5341C}" dt="2024-10-08T16:29:54.332" v="239" actId="478"/>
          <ac:graphicFrameMkLst>
            <pc:docMk/>
            <pc:sldMk cId="0" sldId="258"/>
            <ac:graphicFrameMk id="14" creationId="{39EBEF46-5BF7-4C07-BC3A-45C78433F069}"/>
          </ac:graphicFrameMkLst>
        </pc:graphicFrameChg>
        <pc:picChg chg="add del">
          <ac:chgData name="Sanjana Dadlani" userId="917dac730426a482" providerId="LiveId" clId="{4306F298-BF77-4775-9F61-ACE871B5341C}" dt="2024-10-08T16:26:53.774" v="219" actId="478"/>
          <ac:picMkLst>
            <pc:docMk/>
            <pc:sldMk cId="0" sldId="258"/>
            <ac:picMk id="4" creationId="{00000000-0000-0000-0000-000000000000}"/>
          </ac:picMkLst>
        </pc:picChg>
        <pc:picChg chg="del">
          <ac:chgData name="Sanjana Dadlani" userId="917dac730426a482" providerId="LiveId" clId="{4306F298-BF77-4775-9F61-ACE871B5341C}" dt="2024-10-08T16:26:55.511" v="220" actId="478"/>
          <ac:picMkLst>
            <pc:docMk/>
            <pc:sldMk cId="0" sldId="258"/>
            <ac:picMk id="7" creationId="{00000000-0000-0000-0000-000000000000}"/>
          </ac:picMkLst>
        </pc:picChg>
        <pc:picChg chg="add del">
          <ac:chgData name="Sanjana Dadlani" userId="917dac730426a482" providerId="LiveId" clId="{4306F298-BF77-4775-9F61-ACE871B5341C}" dt="2024-10-08T16:29:58.601" v="240" actId="478"/>
          <ac:picMkLst>
            <pc:docMk/>
            <pc:sldMk cId="0" sldId="258"/>
            <ac:picMk id="10" creationId="{00000000-0000-0000-0000-000000000000}"/>
          </ac:picMkLst>
        </pc:picChg>
        <pc:picChg chg="add del">
          <ac:chgData name="Sanjana Dadlani" userId="917dac730426a482" providerId="LiveId" clId="{4306F298-BF77-4775-9F61-ACE871B5341C}" dt="2024-10-08T16:27:33.068" v="224" actId="478"/>
          <ac:picMkLst>
            <pc:docMk/>
            <pc:sldMk cId="0" sldId="258"/>
            <ac:picMk id="13" creationId="{1D417C3F-8388-45CF-BA51-2952E7D16659}"/>
          </ac:picMkLst>
        </pc:picChg>
      </pc:sldChg>
      <pc:sldChg chg="addSp delSp modSp">
        <pc:chgData name="Sanjana Dadlani" userId="917dac730426a482" providerId="LiveId" clId="{4306F298-BF77-4775-9F61-ACE871B5341C}" dt="2024-10-08T16:24:35.860" v="212" actId="2711"/>
        <pc:sldMkLst>
          <pc:docMk/>
          <pc:sldMk cId="0" sldId="259"/>
        </pc:sldMkLst>
        <pc:spChg chg="mod">
          <ac:chgData name="Sanjana Dadlani" userId="917dac730426a482" providerId="LiveId" clId="{4306F298-BF77-4775-9F61-ACE871B5341C}" dt="2024-10-08T16:18:58.025" v="195" actId="2711"/>
          <ac:spMkLst>
            <pc:docMk/>
            <pc:sldMk cId="0" sldId="259"/>
            <ac:spMk id="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44.287" v="193" actId="2711"/>
          <ac:spMkLst>
            <pc:docMk/>
            <pc:sldMk cId="0" sldId="259"/>
            <ac:spMk id="4" creationId="{00000000-0000-0000-0000-000000000000}"/>
          </ac:spMkLst>
        </pc:spChg>
        <pc:spChg chg="del mod">
          <ac:chgData name="Sanjana Dadlani" userId="917dac730426a482" providerId="LiveId" clId="{4306F298-BF77-4775-9F61-ACE871B5341C}" dt="2024-10-08T16:04:34.502" v="54" actId="478"/>
          <ac:spMkLst>
            <pc:docMk/>
            <pc:sldMk cId="0" sldId="259"/>
            <ac:spMk id="5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44.287" v="193" actId="2711"/>
          <ac:spMkLst>
            <pc:docMk/>
            <pc:sldMk cId="0" sldId="259"/>
            <ac:spMk id="6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44.287" v="193" actId="2711"/>
          <ac:spMkLst>
            <pc:docMk/>
            <pc:sldMk cId="0" sldId="259"/>
            <ac:spMk id="7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04:13.923" v="51" actId="164"/>
          <ac:spMkLst>
            <pc:docMk/>
            <pc:sldMk cId="0" sldId="259"/>
            <ac:spMk id="8" creationId="{00000000-0000-0000-0000-000000000000}"/>
          </ac:spMkLst>
        </pc:spChg>
        <pc:spChg chg="del mod">
          <ac:chgData name="Sanjana Dadlani" userId="917dac730426a482" providerId="LiveId" clId="{4306F298-BF77-4775-9F61-ACE871B5341C}" dt="2024-10-08T16:04:59.065" v="58" actId="478"/>
          <ac:spMkLst>
            <pc:docMk/>
            <pc:sldMk cId="0" sldId="259"/>
            <ac:spMk id="9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44.287" v="193" actId="2711"/>
          <ac:spMkLst>
            <pc:docMk/>
            <pc:sldMk cId="0" sldId="259"/>
            <ac:spMk id="10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44.287" v="193" actId="2711"/>
          <ac:spMkLst>
            <pc:docMk/>
            <pc:sldMk cId="0" sldId="259"/>
            <ac:spMk id="11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06:36.020" v="101" actId="20577"/>
          <ac:spMkLst>
            <pc:docMk/>
            <pc:sldMk cId="0" sldId="259"/>
            <ac:spMk id="12" creationId="{00000000-0000-0000-0000-000000000000}"/>
          </ac:spMkLst>
        </pc:spChg>
        <pc:spChg chg="del mod">
          <ac:chgData name="Sanjana Dadlani" userId="917dac730426a482" providerId="LiveId" clId="{4306F298-BF77-4775-9F61-ACE871B5341C}" dt="2024-10-08T16:04:43.024" v="55" actId="478"/>
          <ac:spMkLst>
            <pc:docMk/>
            <pc:sldMk cId="0" sldId="259"/>
            <ac:spMk id="1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44.287" v="193" actId="2711"/>
          <ac:spMkLst>
            <pc:docMk/>
            <pc:sldMk cId="0" sldId="259"/>
            <ac:spMk id="14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8:44.287" v="193" actId="2711"/>
          <ac:spMkLst>
            <pc:docMk/>
            <pc:sldMk cId="0" sldId="259"/>
            <ac:spMk id="15" creationId="{00000000-0000-0000-0000-000000000000}"/>
          </ac:spMkLst>
        </pc:spChg>
        <pc:spChg chg="add mod">
          <ac:chgData name="Sanjana Dadlani" userId="917dac730426a482" providerId="LiveId" clId="{4306F298-BF77-4775-9F61-ACE871B5341C}" dt="2024-10-08T16:24:35.860" v="212" actId="2711"/>
          <ac:spMkLst>
            <pc:docMk/>
            <pc:sldMk cId="0" sldId="259"/>
            <ac:spMk id="18" creationId="{F12D60C0-6638-4D3F-9F80-BCB4CF1DB52D}"/>
          </ac:spMkLst>
        </pc:spChg>
        <pc:spChg chg="add mod">
          <ac:chgData name="Sanjana Dadlani" userId="917dac730426a482" providerId="LiveId" clId="{4306F298-BF77-4775-9F61-ACE871B5341C}" dt="2024-10-08T16:24:35.860" v="212" actId="2711"/>
          <ac:spMkLst>
            <pc:docMk/>
            <pc:sldMk cId="0" sldId="259"/>
            <ac:spMk id="19" creationId="{8F762D0D-5031-41FF-9B72-BBD144BCFCFF}"/>
          </ac:spMkLst>
        </pc:spChg>
        <pc:spChg chg="add mod">
          <ac:chgData name="Sanjana Dadlani" userId="917dac730426a482" providerId="LiveId" clId="{4306F298-BF77-4775-9F61-ACE871B5341C}" dt="2024-10-08T16:24:35.860" v="212" actId="2711"/>
          <ac:spMkLst>
            <pc:docMk/>
            <pc:sldMk cId="0" sldId="259"/>
            <ac:spMk id="20" creationId="{ABE520B5-52D9-458E-A576-7CBED418E7FD}"/>
          </ac:spMkLst>
        </pc:spChg>
        <pc:grpChg chg="add mod">
          <ac:chgData name="Sanjana Dadlani" userId="917dac730426a482" providerId="LiveId" clId="{4306F298-BF77-4775-9F61-ACE871B5341C}" dt="2024-10-08T16:06:05.396" v="84" actId="1038"/>
          <ac:grpSpMkLst>
            <pc:docMk/>
            <pc:sldMk cId="0" sldId="259"/>
            <ac:grpSpMk id="17" creationId="{81C73358-2ED3-4223-8C56-4CD1CECF0D1E}"/>
          </ac:grpSpMkLst>
        </pc:grpChg>
        <pc:picChg chg="del mod">
          <ac:chgData name="Sanjana Dadlani" userId="917dac730426a482" providerId="LiveId" clId="{4306F298-BF77-4775-9F61-ACE871B5341C}" dt="2024-10-08T16:03:31.560" v="45" actId="478"/>
          <ac:picMkLst>
            <pc:docMk/>
            <pc:sldMk cId="0" sldId="259"/>
            <ac:picMk id="2" creationId="{00000000-0000-0000-0000-000000000000}"/>
          </ac:picMkLst>
        </pc:picChg>
        <pc:picChg chg="add mod">
          <ac:chgData name="Sanjana Dadlani" userId="917dac730426a482" providerId="LiveId" clId="{4306F298-BF77-4775-9F61-ACE871B5341C}" dt="2024-10-08T16:05:39.931" v="68" actId="1076"/>
          <ac:picMkLst>
            <pc:docMk/>
            <pc:sldMk cId="0" sldId="259"/>
            <ac:picMk id="16" creationId="{13309979-2700-4021-ACC8-E4F9557185EE}"/>
          </ac:picMkLst>
        </pc:picChg>
      </pc:sldChg>
      <pc:sldChg chg="addSp modSp">
        <pc:chgData name="Sanjana Dadlani" userId="917dac730426a482" providerId="LiveId" clId="{4306F298-BF77-4775-9F61-ACE871B5341C}" dt="2024-10-08T16:24:39.088" v="213" actId="1076"/>
        <pc:sldMkLst>
          <pc:docMk/>
          <pc:sldMk cId="0" sldId="260"/>
        </pc:sldMkLst>
        <pc:spChg chg="mod">
          <ac:chgData name="Sanjana Dadlani" userId="917dac730426a482" providerId="LiveId" clId="{4306F298-BF77-4775-9F61-ACE871B5341C}" dt="2024-10-08T16:19:12.289" v="196" actId="2711"/>
          <ac:spMkLst>
            <pc:docMk/>
            <pc:sldMk cId="0" sldId="260"/>
            <ac:spMk id="2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9:34.892" v="197" actId="2711"/>
          <ac:spMkLst>
            <pc:docMk/>
            <pc:sldMk cId="0" sldId="260"/>
            <ac:spMk id="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9:34.892" v="197" actId="2711"/>
          <ac:spMkLst>
            <pc:docMk/>
            <pc:sldMk cId="0" sldId="260"/>
            <ac:spMk id="4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9:34.892" v="197" actId="2711"/>
          <ac:spMkLst>
            <pc:docMk/>
            <pc:sldMk cId="0" sldId="260"/>
            <ac:spMk id="5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9:34.892" v="197" actId="2711"/>
          <ac:spMkLst>
            <pc:docMk/>
            <pc:sldMk cId="0" sldId="260"/>
            <ac:spMk id="6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9:34.892" v="197" actId="2711"/>
          <ac:spMkLst>
            <pc:docMk/>
            <pc:sldMk cId="0" sldId="260"/>
            <ac:spMk id="7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9:34.892" v="197" actId="2711"/>
          <ac:spMkLst>
            <pc:docMk/>
            <pc:sldMk cId="0" sldId="260"/>
            <ac:spMk id="8" creationId="{00000000-0000-0000-0000-000000000000}"/>
          </ac:spMkLst>
        </pc:spChg>
        <pc:grpChg chg="add mod">
          <ac:chgData name="Sanjana Dadlani" userId="917dac730426a482" providerId="LiveId" clId="{4306F298-BF77-4775-9F61-ACE871B5341C}" dt="2024-10-08T16:24:39.088" v="213" actId="1076"/>
          <ac:grpSpMkLst>
            <pc:docMk/>
            <pc:sldMk cId="0" sldId="260"/>
            <ac:grpSpMk id="9" creationId="{FA9B723B-1519-47F0-B146-147378573A53}"/>
          </ac:grpSpMkLst>
        </pc:grpChg>
        <pc:picChg chg="add mod">
          <ac:chgData name="Sanjana Dadlani" userId="917dac730426a482" providerId="LiveId" clId="{4306F298-BF77-4775-9F61-ACE871B5341C}" dt="2024-10-08T16:08:21.610" v="119" actId="14100"/>
          <ac:picMkLst>
            <pc:docMk/>
            <pc:sldMk cId="0" sldId="260"/>
            <ac:picMk id="10" creationId="{E87C2C34-B046-4DC2-A4E8-FCF0C1489FF7}"/>
          </ac:picMkLst>
        </pc:picChg>
        <pc:picChg chg="add mod">
          <ac:chgData name="Sanjana Dadlani" userId="917dac730426a482" providerId="LiveId" clId="{4306F298-BF77-4775-9F61-ACE871B5341C}" dt="2024-10-08T16:08:27.675" v="120" actId="14100"/>
          <ac:picMkLst>
            <pc:docMk/>
            <pc:sldMk cId="0" sldId="260"/>
            <ac:picMk id="11" creationId="{92A454FB-52CB-4486-9E96-935E1F86CD44}"/>
          </ac:picMkLst>
        </pc:picChg>
      </pc:sldChg>
      <pc:sldChg chg="addSp delSp modSp">
        <pc:chgData name="Sanjana Dadlani" userId="917dac730426a482" providerId="LiveId" clId="{4306F298-BF77-4775-9F61-ACE871B5341C}" dt="2024-10-08T16:21:12.115" v="200" actId="2711"/>
        <pc:sldMkLst>
          <pc:docMk/>
          <pc:sldMk cId="0" sldId="261"/>
        </pc:sldMkLst>
        <pc:spChg chg="mod">
          <ac:chgData name="Sanjana Dadlani" userId="917dac730426a482" providerId="LiveId" clId="{4306F298-BF77-4775-9F61-ACE871B5341C}" dt="2024-10-08T16:21:12.115" v="200" actId="2711"/>
          <ac:spMkLst>
            <pc:docMk/>
            <pc:sldMk cId="0" sldId="261"/>
            <ac:spMk id="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09:29.935" v="128" actId="164"/>
          <ac:spMkLst>
            <pc:docMk/>
            <pc:sldMk cId="0" sldId="261"/>
            <ac:spMk id="5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6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7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8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09:29.935" v="128" actId="164"/>
          <ac:spMkLst>
            <pc:docMk/>
            <pc:sldMk cId="0" sldId="261"/>
            <ac:spMk id="9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10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11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12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09:29.935" v="128" actId="164"/>
          <ac:spMkLst>
            <pc:docMk/>
            <pc:sldMk cId="0" sldId="261"/>
            <ac:spMk id="1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14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15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16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09:29.935" v="128" actId="164"/>
          <ac:spMkLst>
            <pc:docMk/>
            <pc:sldMk cId="0" sldId="261"/>
            <ac:spMk id="17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18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19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00.519" v="199" actId="2711"/>
          <ac:spMkLst>
            <pc:docMk/>
            <pc:sldMk cId="0" sldId="261"/>
            <ac:spMk id="20" creationId="{00000000-0000-0000-0000-000000000000}"/>
          </ac:spMkLst>
        </pc:spChg>
        <pc:grpChg chg="add mod">
          <ac:chgData name="Sanjana Dadlani" userId="917dac730426a482" providerId="LiveId" clId="{4306F298-BF77-4775-9F61-ACE871B5341C}" dt="2024-10-08T16:09:10.614" v="127" actId="164"/>
          <ac:grpSpMkLst>
            <pc:docMk/>
            <pc:sldMk cId="0" sldId="261"/>
            <ac:grpSpMk id="22" creationId="{88DBFA6C-0465-4D0B-936A-AD49369488EE}"/>
          </ac:grpSpMkLst>
        </pc:grpChg>
        <pc:grpChg chg="add mod">
          <ac:chgData name="Sanjana Dadlani" userId="917dac730426a482" providerId="LiveId" clId="{4306F298-BF77-4775-9F61-ACE871B5341C}" dt="2024-10-08T16:09:38.686" v="130" actId="14100"/>
          <ac:grpSpMkLst>
            <pc:docMk/>
            <pc:sldMk cId="0" sldId="261"/>
            <ac:grpSpMk id="23" creationId="{3768E167-B9E0-445C-9D4D-03BF8AA9F65D}"/>
          </ac:grpSpMkLst>
        </pc:grpChg>
        <pc:picChg chg="del">
          <ac:chgData name="Sanjana Dadlani" userId="917dac730426a482" providerId="LiveId" clId="{4306F298-BF77-4775-9F61-ACE871B5341C}" dt="2024-10-08T16:06:58.933" v="106" actId="478"/>
          <ac:picMkLst>
            <pc:docMk/>
            <pc:sldMk cId="0" sldId="261"/>
            <ac:picMk id="2" creationId="{00000000-0000-0000-0000-000000000000}"/>
          </ac:picMkLst>
        </pc:picChg>
        <pc:picChg chg="add mod">
          <ac:chgData name="Sanjana Dadlani" userId="917dac730426a482" providerId="LiveId" clId="{4306F298-BF77-4775-9F61-ACE871B5341C}" dt="2024-10-08T16:10:09.489" v="137" actId="1076"/>
          <ac:picMkLst>
            <pc:docMk/>
            <pc:sldMk cId="0" sldId="261"/>
            <ac:picMk id="21" creationId="{9436BD6F-90FC-4791-BAD7-9BC723733FDF}"/>
          </ac:picMkLst>
        </pc:picChg>
      </pc:sldChg>
      <pc:sldChg chg="addSp delSp modSp">
        <pc:chgData name="Sanjana Dadlani" userId="917dac730426a482" providerId="LiveId" clId="{4306F298-BF77-4775-9F61-ACE871B5341C}" dt="2024-10-08T16:30:38.383" v="243" actId="1076"/>
        <pc:sldMkLst>
          <pc:docMk/>
          <pc:sldMk cId="0" sldId="262"/>
        </pc:sldMkLst>
        <pc:spChg chg="mod">
          <ac:chgData name="Sanjana Dadlani" userId="917dac730426a482" providerId="LiveId" clId="{4306F298-BF77-4775-9F61-ACE871B5341C}" dt="2024-10-08T16:21:25.670" v="201" actId="2711"/>
          <ac:spMkLst>
            <pc:docMk/>
            <pc:sldMk cId="0" sldId="262"/>
            <ac:spMk id="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1:29.113" v="142" actId="164"/>
          <ac:spMkLst>
            <pc:docMk/>
            <pc:sldMk cId="0" sldId="262"/>
            <ac:spMk id="4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36.604" v="202" actId="2711"/>
          <ac:spMkLst>
            <pc:docMk/>
            <pc:sldMk cId="0" sldId="262"/>
            <ac:spMk id="5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36.604" v="202" actId="2711"/>
          <ac:spMkLst>
            <pc:docMk/>
            <pc:sldMk cId="0" sldId="262"/>
            <ac:spMk id="6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1:29.113" v="142" actId="164"/>
          <ac:spMkLst>
            <pc:docMk/>
            <pc:sldMk cId="0" sldId="262"/>
            <ac:spMk id="7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36.604" v="202" actId="2711"/>
          <ac:spMkLst>
            <pc:docMk/>
            <pc:sldMk cId="0" sldId="262"/>
            <ac:spMk id="8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36.604" v="202" actId="2711"/>
          <ac:spMkLst>
            <pc:docMk/>
            <pc:sldMk cId="0" sldId="262"/>
            <ac:spMk id="9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1:29.113" v="142" actId="164"/>
          <ac:spMkLst>
            <pc:docMk/>
            <pc:sldMk cId="0" sldId="262"/>
            <ac:spMk id="10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36.604" v="202" actId="2711"/>
          <ac:spMkLst>
            <pc:docMk/>
            <pc:sldMk cId="0" sldId="262"/>
            <ac:spMk id="11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36.604" v="202" actId="2711"/>
          <ac:spMkLst>
            <pc:docMk/>
            <pc:sldMk cId="0" sldId="262"/>
            <ac:spMk id="12" creationId="{00000000-0000-0000-0000-000000000000}"/>
          </ac:spMkLst>
        </pc:spChg>
        <pc:grpChg chg="add mod">
          <ac:chgData name="Sanjana Dadlani" userId="917dac730426a482" providerId="LiveId" clId="{4306F298-BF77-4775-9F61-ACE871B5341C}" dt="2024-10-08T16:30:38.383" v="243" actId="1076"/>
          <ac:grpSpMkLst>
            <pc:docMk/>
            <pc:sldMk cId="0" sldId="262"/>
            <ac:grpSpMk id="14" creationId="{F41B18AD-B54A-428A-B9A4-9CC356C6BD38}"/>
          </ac:grpSpMkLst>
        </pc:grpChg>
        <pc:picChg chg="del">
          <ac:chgData name="Sanjana Dadlani" userId="917dac730426a482" providerId="LiveId" clId="{4306F298-BF77-4775-9F61-ACE871B5341C}" dt="2024-10-08T16:10:53.068" v="138" actId="478"/>
          <ac:picMkLst>
            <pc:docMk/>
            <pc:sldMk cId="0" sldId="262"/>
            <ac:picMk id="2" creationId="{00000000-0000-0000-0000-000000000000}"/>
          </ac:picMkLst>
        </pc:picChg>
        <pc:picChg chg="add mod">
          <ac:chgData name="Sanjana Dadlani" userId="917dac730426a482" providerId="LiveId" clId="{4306F298-BF77-4775-9F61-ACE871B5341C}" dt="2024-10-08T16:11:52.153" v="146" actId="1076"/>
          <ac:picMkLst>
            <pc:docMk/>
            <pc:sldMk cId="0" sldId="262"/>
            <ac:picMk id="13" creationId="{1DABDF0A-D257-44B8-9996-CF5DD7D8BBE0}"/>
          </ac:picMkLst>
        </pc:picChg>
      </pc:sldChg>
      <pc:sldChg chg="addSp delSp modSp">
        <pc:chgData name="Sanjana Dadlani" userId="917dac730426a482" providerId="LiveId" clId="{4306F298-BF77-4775-9F61-ACE871B5341C}" dt="2024-10-08T16:21:52.166" v="203" actId="2711"/>
        <pc:sldMkLst>
          <pc:docMk/>
          <pc:sldMk cId="0" sldId="263"/>
        </pc:sldMkLst>
        <pc:spChg chg="mod">
          <ac:chgData name="Sanjana Dadlani" userId="917dac730426a482" providerId="LiveId" clId="{4306F298-BF77-4775-9F61-ACE871B5341C}" dt="2024-10-08T16:21:52.166" v="203" actId="2711"/>
          <ac:spMkLst>
            <pc:docMk/>
            <pc:sldMk cId="0" sldId="263"/>
            <ac:spMk id="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52.166" v="203" actId="2711"/>
          <ac:spMkLst>
            <pc:docMk/>
            <pc:sldMk cId="0" sldId="263"/>
            <ac:spMk id="5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52.166" v="203" actId="2711"/>
          <ac:spMkLst>
            <pc:docMk/>
            <pc:sldMk cId="0" sldId="263"/>
            <ac:spMk id="6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52.166" v="203" actId="2711"/>
          <ac:spMkLst>
            <pc:docMk/>
            <pc:sldMk cId="0" sldId="263"/>
            <ac:spMk id="8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52.166" v="203" actId="2711"/>
          <ac:spMkLst>
            <pc:docMk/>
            <pc:sldMk cId="0" sldId="263"/>
            <ac:spMk id="9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52.166" v="203" actId="2711"/>
          <ac:spMkLst>
            <pc:docMk/>
            <pc:sldMk cId="0" sldId="263"/>
            <ac:spMk id="11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1:52.166" v="203" actId="2711"/>
          <ac:spMkLst>
            <pc:docMk/>
            <pc:sldMk cId="0" sldId="263"/>
            <ac:spMk id="12" creationId="{00000000-0000-0000-0000-000000000000}"/>
          </ac:spMkLst>
        </pc:spChg>
        <pc:grpChg chg="add mod">
          <ac:chgData name="Sanjana Dadlani" userId="917dac730426a482" providerId="LiveId" clId="{4306F298-BF77-4775-9F61-ACE871B5341C}" dt="2024-10-08T16:12:37.870" v="148" actId="1076"/>
          <ac:grpSpMkLst>
            <pc:docMk/>
            <pc:sldMk cId="0" sldId="263"/>
            <ac:grpSpMk id="13" creationId="{38CE12B5-2A56-4367-8C1B-C5DE35B67E95}"/>
          </ac:grpSpMkLst>
        </pc:grpChg>
        <pc:picChg chg="del">
          <ac:chgData name="Sanjana Dadlani" userId="917dac730426a482" providerId="LiveId" clId="{4306F298-BF77-4775-9F61-ACE871B5341C}" dt="2024-10-08T16:12:39.670" v="149" actId="478"/>
          <ac:picMkLst>
            <pc:docMk/>
            <pc:sldMk cId="0" sldId="263"/>
            <ac:picMk id="2" creationId="{00000000-0000-0000-0000-000000000000}"/>
          </ac:picMkLst>
        </pc:picChg>
        <pc:picChg chg="mod">
          <ac:chgData name="Sanjana Dadlani" userId="917dac730426a482" providerId="LiveId" clId="{4306F298-BF77-4775-9F61-ACE871B5341C}" dt="2024-10-08T16:12:32.588" v="147" actId="164"/>
          <ac:picMkLst>
            <pc:docMk/>
            <pc:sldMk cId="0" sldId="263"/>
            <ac:picMk id="4" creationId="{00000000-0000-0000-0000-000000000000}"/>
          </ac:picMkLst>
        </pc:picChg>
        <pc:picChg chg="mod">
          <ac:chgData name="Sanjana Dadlani" userId="917dac730426a482" providerId="LiveId" clId="{4306F298-BF77-4775-9F61-ACE871B5341C}" dt="2024-10-08T16:12:32.588" v="147" actId="164"/>
          <ac:picMkLst>
            <pc:docMk/>
            <pc:sldMk cId="0" sldId="263"/>
            <ac:picMk id="7" creationId="{00000000-0000-0000-0000-000000000000}"/>
          </ac:picMkLst>
        </pc:picChg>
        <pc:picChg chg="mod">
          <ac:chgData name="Sanjana Dadlani" userId="917dac730426a482" providerId="LiveId" clId="{4306F298-BF77-4775-9F61-ACE871B5341C}" dt="2024-10-08T16:12:32.588" v="147" actId="164"/>
          <ac:picMkLst>
            <pc:docMk/>
            <pc:sldMk cId="0" sldId="263"/>
            <ac:picMk id="10" creationId="{00000000-0000-0000-0000-000000000000}"/>
          </ac:picMkLst>
        </pc:picChg>
        <pc:picChg chg="add mod">
          <ac:chgData name="Sanjana Dadlani" userId="917dac730426a482" providerId="LiveId" clId="{4306F298-BF77-4775-9F61-ACE871B5341C}" dt="2024-10-08T16:13:07.721" v="154" actId="14100"/>
          <ac:picMkLst>
            <pc:docMk/>
            <pc:sldMk cId="0" sldId="263"/>
            <ac:picMk id="14" creationId="{8D59A29C-8DCB-4CAA-A8B3-0AA0DC85AA45}"/>
          </ac:picMkLst>
        </pc:picChg>
      </pc:sldChg>
      <pc:sldChg chg="addSp delSp modSp">
        <pc:chgData name="Sanjana Dadlani" userId="917dac730426a482" providerId="LiveId" clId="{4306F298-BF77-4775-9F61-ACE871B5341C}" dt="2024-10-08T16:23:21.524" v="209" actId="1076"/>
        <pc:sldMkLst>
          <pc:docMk/>
          <pc:sldMk cId="0" sldId="264"/>
        </pc:sldMkLst>
        <pc:spChg chg="mod">
          <ac:chgData name="Sanjana Dadlani" userId="917dac730426a482" providerId="LiveId" clId="{4306F298-BF77-4775-9F61-ACE871B5341C}" dt="2024-10-08T16:22:10.877" v="204" actId="2711"/>
          <ac:spMkLst>
            <pc:docMk/>
            <pc:sldMk cId="0" sldId="264"/>
            <ac:spMk id="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4:27.256" v="163" actId="164"/>
          <ac:spMkLst>
            <pc:docMk/>
            <pc:sldMk cId="0" sldId="264"/>
            <ac:spMk id="4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2:10.877" v="204" actId="2711"/>
          <ac:spMkLst>
            <pc:docMk/>
            <pc:sldMk cId="0" sldId="264"/>
            <ac:spMk id="5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2:10.877" v="204" actId="2711"/>
          <ac:spMkLst>
            <pc:docMk/>
            <pc:sldMk cId="0" sldId="264"/>
            <ac:spMk id="6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2:10.877" v="204" actId="2711"/>
          <ac:spMkLst>
            <pc:docMk/>
            <pc:sldMk cId="0" sldId="264"/>
            <ac:spMk id="7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4:27.256" v="163" actId="164"/>
          <ac:spMkLst>
            <pc:docMk/>
            <pc:sldMk cId="0" sldId="264"/>
            <ac:spMk id="8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2:10.877" v="204" actId="2711"/>
          <ac:spMkLst>
            <pc:docMk/>
            <pc:sldMk cId="0" sldId="264"/>
            <ac:spMk id="9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2:10.877" v="204" actId="2711"/>
          <ac:spMkLst>
            <pc:docMk/>
            <pc:sldMk cId="0" sldId="264"/>
            <ac:spMk id="10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2:10.877" v="204" actId="2711"/>
          <ac:spMkLst>
            <pc:docMk/>
            <pc:sldMk cId="0" sldId="264"/>
            <ac:spMk id="11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14:27.256" v="163" actId="164"/>
          <ac:spMkLst>
            <pc:docMk/>
            <pc:sldMk cId="0" sldId="264"/>
            <ac:spMk id="12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2:10.877" v="204" actId="2711"/>
          <ac:spMkLst>
            <pc:docMk/>
            <pc:sldMk cId="0" sldId="264"/>
            <ac:spMk id="1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2:10.877" v="204" actId="2711"/>
          <ac:spMkLst>
            <pc:docMk/>
            <pc:sldMk cId="0" sldId="264"/>
            <ac:spMk id="14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2:21.289" v="205" actId="2711"/>
          <ac:spMkLst>
            <pc:docMk/>
            <pc:sldMk cId="0" sldId="264"/>
            <ac:spMk id="15" creationId="{00000000-0000-0000-0000-000000000000}"/>
          </ac:spMkLst>
        </pc:spChg>
        <pc:grpChg chg="add mod">
          <ac:chgData name="Sanjana Dadlani" userId="917dac730426a482" providerId="LiveId" clId="{4306F298-BF77-4775-9F61-ACE871B5341C}" dt="2024-10-08T16:23:21.524" v="209" actId="1076"/>
          <ac:grpSpMkLst>
            <pc:docMk/>
            <pc:sldMk cId="0" sldId="264"/>
            <ac:grpSpMk id="17" creationId="{C7655972-6FBC-4D51-88D4-A26043119784}"/>
          </ac:grpSpMkLst>
        </pc:grpChg>
        <pc:picChg chg="del">
          <ac:chgData name="Sanjana Dadlani" userId="917dac730426a482" providerId="LiveId" clId="{4306F298-BF77-4775-9F61-ACE871B5341C}" dt="2024-10-08T16:13:34.733" v="159" actId="478"/>
          <ac:picMkLst>
            <pc:docMk/>
            <pc:sldMk cId="0" sldId="264"/>
            <ac:picMk id="2" creationId="{00000000-0000-0000-0000-000000000000}"/>
          </ac:picMkLst>
        </pc:picChg>
        <pc:picChg chg="add mod">
          <ac:chgData name="Sanjana Dadlani" userId="917dac730426a482" providerId="LiveId" clId="{4306F298-BF77-4775-9F61-ACE871B5341C}" dt="2024-10-08T16:15:01.402" v="171" actId="14100"/>
          <ac:picMkLst>
            <pc:docMk/>
            <pc:sldMk cId="0" sldId="264"/>
            <ac:picMk id="16" creationId="{68E61482-68A7-4F15-B6AE-D760B2125172}"/>
          </ac:picMkLst>
        </pc:picChg>
      </pc:sldChg>
      <pc:sldChg chg="addSp delSp modSp">
        <pc:chgData name="Sanjana Dadlani" userId="917dac730426a482" providerId="LiveId" clId="{4306F298-BF77-4775-9F61-ACE871B5341C}" dt="2024-10-08T16:23:04.220" v="208" actId="2711"/>
        <pc:sldMkLst>
          <pc:docMk/>
          <pc:sldMk cId="0" sldId="265"/>
        </pc:sldMkLst>
        <pc:spChg chg="mod">
          <ac:chgData name="Sanjana Dadlani" userId="917dac730426a482" providerId="LiveId" clId="{4306F298-BF77-4775-9F61-ACE871B5341C}" dt="2024-10-08T16:22:36.360" v="207" actId="14100"/>
          <ac:spMkLst>
            <pc:docMk/>
            <pc:sldMk cId="0" sldId="265"/>
            <ac:spMk id="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6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7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8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9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11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12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1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14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16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17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18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19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21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22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23" creationId="{00000000-0000-0000-0000-000000000000}"/>
          </ac:spMkLst>
        </pc:spChg>
        <pc:spChg chg="mod">
          <ac:chgData name="Sanjana Dadlani" userId="917dac730426a482" providerId="LiveId" clId="{4306F298-BF77-4775-9F61-ACE871B5341C}" dt="2024-10-08T16:23:04.220" v="208" actId="2711"/>
          <ac:spMkLst>
            <pc:docMk/>
            <pc:sldMk cId="0" sldId="265"/>
            <ac:spMk id="24" creationId="{00000000-0000-0000-0000-000000000000}"/>
          </ac:spMkLst>
        </pc:spChg>
        <pc:picChg chg="del">
          <ac:chgData name="Sanjana Dadlani" userId="917dac730426a482" providerId="LiveId" clId="{4306F298-BF77-4775-9F61-ACE871B5341C}" dt="2024-10-08T16:15:07.499" v="172" actId="478"/>
          <ac:picMkLst>
            <pc:docMk/>
            <pc:sldMk cId="0" sldId="265"/>
            <ac:picMk id="2" creationId="{00000000-0000-0000-0000-000000000000}"/>
          </ac:picMkLst>
        </pc:picChg>
        <pc:picChg chg="add mod">
          <ac:chgData name="Sanjana Dadlani" userId="917dac730426a482" providerId="LiveId" clId="{4306F298-BF77-4775-9F61-ACE871B5341C}" dt="2024-10-08T16:15:33.881" v="176" actId="1076"/>
          <ac:picMkLst>
            <pc:docMk/>
            <pc:sldMk cId="0" sldId="265"/>
            <ac:picMk id="25" creationId="{DAE24F92-3952-4066-B24E-817962E7175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4450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1" y="1113302"/>
            <a:ext cx="7357750" cy="1908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solidFill>
                  <a:srgbClr val="282824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Airbnb's Recovery Strategy: New York City Market Analysis</a:t>
            </a:r>
            <a:endParaRPr lang="en-US" sz="3600" dirty="0">
              <a:latin typeface="Californian FB" panose="0207040306080B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16148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Airbnb aims to revitalize its business post-COVID-19. This analysis of New York City listings provides insights to guide strategic decisions. We'll explore host performance, room preferences, pricing trends, and neighborhood popularity.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793790" y="5481559"/>
            <a:ext cx="4937937" cy="1451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Presented by : 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Sanjana Dadlani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</a:rPr>
              <a:t>Sarika </a:t>
            </a:r>
            <a:r>
              <a:rPr lang="en-US" sz="2200" b="1" dirty="0" err="1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</a:rPr>
              <a:t>Pande</a:t>
            </a:r>
            <a:endParaRPr lang="en-US" sz="2200" dirty="0">
              <a:latin typeface="Californian FB" panose="0207040306080B0302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83891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Neighborhood Availability vs. Price</a:t>
            </a:r>
            <a:endParaRPr lang="en-US" sz="4450" dirty="0">
              <a:latin typeface="Californian FB" panose="0207040306080B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80190" y="2596634"/>
            <a:ext cx="7556421" cy="4793933"/>
          </a:xfrm>
          <a:prstGeom prst="roundRect">
            <a:avLst>
              <a:gd name="adj" fmla="val 71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604254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862" y="2747963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Neighborhood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403908" y="2747963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Availability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289143" y="2747963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Price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2174379" y="2747963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Recommendation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287810" y="3617476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514862" y="3761184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Bedford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8403908" y="3761184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Highest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0289143" y="3761184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Low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2174379" y="3761184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Best value for customers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287810" y="4630698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514862" y="4774406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Harlem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8403908" y="4774406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High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10289143" y="4774406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Low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2174379" y="4774406"/>
            <a:ext cx="142779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Good alternative to Bedford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6287810" y="6006822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514862" y="6150531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Chelsea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8403908" y="6150531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Low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10289143" y="6150531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High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12174379" y="6150531"/>
            <a:ext cx="142779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Premium, exclusive option</a:t>
            </a:r>
            <a:endParaRPr lang="en-US" sz="1750" dirty="0">
              <a:latin typeface="Californian FB" panose="0207040306080B030204" pitchFamily="18" charset="0"/>
            </a:endParaRPr>
          </a:p>
        </p:txBody>
      </p:sp>
      <p:pic>
        <p:nvPicPr>
          <p:cNvPr id="25" name="Content Placeholder 7">
            <a:extLst>
              <a:ext uri="{FF2B5EF4-FFF2-40B4-BE49-F238E27FC236}">
                <a16:creationId xmlns:a16="http://schemas.microsoft.com/office/drawing/2014/main" id="{DAE24F92-3952-4066-B24E-817962E71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899" y="1579680"/>
            <a:ext cx="5446390" cy="457085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0DD7251-21B1-42CE-BCB8-6C6BB3319EE5}"/>
              </a:ext>
            </a:extLst>
          </p:cNvPr>
          <p:cNvSpPr/>
          <p:nvPr/>
        </p:nvSpPr>
        <p:spPr>
          <a:xfrm>
            <a:off x="12846205" y="7738946"/>
            <a:ext cx="1703258" cy="4014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82824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Background: Airbnb's Pandemic Challenge</a:t>
            </a:r>
            <a:endParaRPr lang="en-US" sz="4300" dirty="0">
              <a:latin typeface="Californian FB" panose="0207040306080B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108513"/>
            </a:avLst>
          </a:prstGeom>
          <a:solidFill>
            <a:srgbClr val="CBC5B8"/>
          </a:solidFill>
          <a:ln/>
        </p:spPr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CBC5B8"/>
          </a:solidFill>
          <a:ln/>
        </p:spPr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7" name="Text 4"/>
          <p:cNvSpPr/>
          <p:nvPr/>
        </p:nvSpPr>
        <p:spPr>
          <a:xfrm>
            <a:off x="1006316" y="2645569"/>
            <a:ext cx="19181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00" dirty="0">
              <a:latin typeface="Californian FB" panose="0207040306080B0302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314932" y="2546469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Revenue Decline</a:t>
            </a:r>
            <a:endParaRPr lang="en-US" sz="2150" dirty="0">
              <a:latin typeface="Californian FB" panose="0207040306080B0302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Airbnb experienced significant revenue loss during the pandemic due to travel restrictions.</a:t>
            </a:r>
            <a:endParaRPr lang="en-US" sz="1700" dirty="0">
              <a:latin typeface="Californian FB" panose="0207040306080B0302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CBC5B8"/>
          </a:solidFill>
          <a:ln/>
        </p:spPr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2" name="Text 9"/>
          <p:cNvSpPr/>
          <p:nvPr/>
        </p:nvSpPr>
        <p:spPr>
          <a:xfrm>
            <a:off x="1006316" y="4489013"/>
            <a:ext cx="19181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00" dirty="0">
              <a:latin typeface="Californian FB" panose="0207040306080B0302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Travel Resurgence</a:t>
            </a:r>
            <a:endParaRPr lang="en-US" sz="2150" dirty="0">
              <a:latin typeface="Californian FB" panose="0207040306080B0302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As restrictions lift, people are traveling again, presenting new opportunities for Airbnb.</a:t>
            </a:r>
            <a:endParaRPr lang="en-US" sz="1700" dirty="0">
              <a:latin typeface="Californian FB" panose="0207040306080B0302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CBC5B8"/>
          </a:solidFill>
          <a:ln/>
        </p:spPr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7" name="Text 14"/>
          <p:cNvSpPr/>
          <p:nvPr/>
        </p:nvSpPr>
        <p:spPr>
          <a:xfrm>
            <a:off x="1006316" y="6332458"/>
            <a:ext cx="19181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00" dirty="0">
              <a:latin typeface="Californian FB" panose="0207040306080B0302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Strategic Analysis</a:t>
            </a:r>
            <a:endParaRPr lang="en-US" sz="2150" dirty="0">
              <a:latin typeface="Californian FB" panose="0207040306080B0302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Californian FB" panose="0207040306080B030204" pitchFamily="18" charset="0"/>
                <a:ea typeface="Lato" pitchFamily="34" charset="-122"/>
                <a:cs typeface="Lato" pitchFamily="34" charset="-120"/>
              </a:rPr>
              <a:t>Airbnb conducted an in-depth analysis of New York City listings to inform recovery strategies.</a:t>
            </a:r>
            <a:endParaRPr lang="en-US" sz="1700" dirty="0">
              <a:latin typeface="Californian FB" panose="0207040306080B0302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64774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Data Preparation Process</a:t>
            </a:r>
            <a:endParaRPr lang="en-US" sz="4450" dirty="0">
              <a:latin typeface="Californian FB" panose="0207040306080B030204" pitchFamily="18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03B8D93-BCFC-45C0-8265-A1555A124634}"/>
              </a:ext>
            </a:extLst>
          </p:cNvPr>
          <p:cNvGrpSpPr/>
          <p:nvPr/>
        </p:nvGrpSpPr>
        <p:grpSpPr>
          <a:xfrm>
            <a:off x="793790" y="2026623"/>
            <a:ext cx="6082189" cy="4845248"/>
            <a:chOff x="2268022" y="2144316"/>
            <a:chExt cx="6082189" cy="4845248"/>
          </a:xfrm>
        </p:grpSpPr>
        <p:sp>
          <p:nvSpPr>
            <p:cNvPr id="5" name="Text 1"/>
            <p:cNvSpPr/>
            <p:nvPr/>
          </p:nvSpPr>
          <p:spPr>
            <a:xfrm>
              <a:off x="2268022" y="2144316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Data Cleaning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6" name="Text 2"/>
            <p:cNvSpPr/>
            <p:nvPr/>
          </p:nvSpPr>
          <p:spPr>
            <a:xfrm>
              <a:off x="2268022" y="2634734"/>
              <a:ext cx="6082189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Removed missing values and duplicates to ensure data integrity and accuracy.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8" name="Text 3"/>
            <p:cNvSpPr/>
            <p:nvPr/>
          </p:nvSpPr>
          <p:spPr>
            <a:xfrm>
              <a:off x="2268022" y="3958828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Feature Selection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9" name="Text 4"/>
            <p:cNvSpPr/>
            <p:nvPr/>
          </p:nvSpPr>
          <p:spPr>
            <a:xfrm>
              <a:off x="2268022" y="4449247"/>
              <a:ext cx="6082189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Dropped insignificant columns to focus on the most relevant information.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11" name="Text 5"/>
            <p:cNvSpPr/>
            <p:nvPr/>
          </p:nvSpPr>
          <p:spPr>
            <a:xfrm>
              <a:off x="2268022" y="5773341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Outlier Detection 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12" name="Text 6"/>
            <p:cNvSpPr/>
            <p:nvPr/>
          </p:nvSpPr>
          <p:spPr>
            <a:xfrm>
              <a:off x="2268022" y="6263759"/>
              <a:ext cx="6082189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Identified and addressed outliers to prevent skewed analysis results.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91663" y="16017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Californian FB" panose="0207040306080B030204" pitchFamily="18" charset="0"/>
                <a:ea typeface="Lato Bold" pitchFamily="34" charset="-122"/>
                <a:cs typeface="Lato Bold" pitchFamily="34" charset="-120"/>
              </a:rPr>
              <a:t>Top 10 Hosts Analysis</a:t>
            </a:r>
            <a:endParaRPr lang="en-US" sz="4450" dirty="0">
              <a:latin typeface="Californian FB" panose="0207040306080B0302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189607" y="538580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1C73358-2ED3-4223-8C56-4CD1CECF0D1E}"/>
              </a:ext>
            </a:extLst>
          </p:cNvPr>
          <p:cNvGrpSpPr/>
          <p:nvPr/>
        </p:nvGrpSpPr>
        <p:grpSpPr>
          <a:xfrm>
            <a:off x="7201182" y="2900380"/>
            <a:ext cx="7440793" cy="3686515"/>
            <a:chOff x="6395937" y="2900380"/>
            <a:chExt cx="7440793" cy="3686515"/>
          </a:xfrm>
        </p:grpSpPr>
        <p:sp>
          <p:nvSpPr>
            <p:cNvPr id="4" name="Shape 1"/>
            <p:cNvSpPr/>
            <p:nvPr/>
          </p:nvSpPr>
          <p:spPr>
            <a:xfrm>
              <a:off x="6395937" y="2900380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E5DFD2"/>
            </a:solidFill>
            <a:ln/>
          </p:spPr>
          <p:txBody>
            <a:bodyPr/>
            <a:lstStyle/>
            <a:p>
              <a:endParaRPr lang="en-US" dirty="0">
                <a:latin typeface="Californian FB" panose="0207040306080B030204" pitchFamily="18" charset="0"/>
              </a:endParaRPr>
            </a:p>
          </p:txBody>
        </p:sp>
        <p:sp>
          <p:nvSpPr>
            <p:cNvPr id="6" name="Text 3"/>
            <p:cNvSpPr/>
            <p:nvPr/>
          </p:nvSpPr>
          <p:spPr>
            <a:xfrm>
              <a:off x="7017306" y="2946678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Top Performer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7" name="Text 4"/>
            <p:cNvSpPr/>
            <p:nvPr/>
          </p:nvSpPr>
          <p:spPr>
            <a:xfrm>
              <a:off x="7017306" y="3437096"/>
              <a:ext cx="2927747" cy="145161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Sonder (ID 219517861) leads with 327 bookings, showcasing exceptional market presence.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8" name="Shape 5"/>
            <p:cNvSpPr/>
            <p:nvPr/>
          </p:nvSpPr>
          <p:spPr>
            <a:xfrm>
              <a:off x="10171867" y="2946678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E5DFD2"/>
            </a:solidFill>
            <a:ln/>
          </p:spPr>
        </p:sp>
        <p:sp>
          <p:nvSpPr>
            <p:cNvPr id="10" name="Text 7"/>
            <p:cNvSpPr/>
            <p:nvPr/>
          </p:nvSpPr>
          <p:spPr>
            <a:xfrm>
              <a:off x="10908983" y="2946678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Runner-Up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11" name="Text 8"/>
            <p:cNvSpPr/>
            <p:nvPr/>
          </p:nvSpPr>
          <p:spPr>
            <a:xfrm>
              <a:off x="10908983" y="3437096"/>
              <a:ext cx="2927747" cy="145161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Blue Ground secures the second position, indicating strong competition in the market.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14" name="Text 11"/>
            <p:cNvSpPr/>
            <p:nvPr/>
          </p:nvSpPr>
          <p:spPr>
            <a:xfrm>
              <a:off x="7017306" y="5370671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Individual Hosts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15" name="Text 12"/>
            <p:cNvSpPr/>
            <p:nvPr/>
          </p:nvSpPr>
          <p:spPr>
            <a:xfrm>
              <a:off x="7017306" y="5861090"/>
              <a:ext cx="6819305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Kara, Ken, Pranjal, Jeremy, and Mike round out the top 10, representing successful individual hosts.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</p:grpSp>
      <p:pic>
        <p:nvPicPr>
          <p:cNvPr id="16" name="Content Placeholder 11">
            <a:extLst>
              <a:ext uri="{FF2B5EF4-FFF2-40B4-BE49-F238E27FC236}">
                <a16:creationId xmlns:a16="http://schemas.microsoft.com/office/drawing/2014/main" id="{13309979-2700-4021-ACC8-E4F955718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41" y="961757"/>
            <a:ext cx="6561931" cy="526308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12D60C0-6638-4D3F-9F80-BCB4CF1DB52D}"/>
              </a:ext>
            </a:extLst>
          </p:cNvPr>
          <p:cNvSpPr/>
          <p:nvPr/>
        </p:nvSpPr>
        <p:spPr>
          <a:xfrm>
            <a:off x="7373870" y="2948750"/>
            <a:ext cx="2474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</a:rPr>
              <a:t>1</a:t>
            </a:r>
            <a:endParaRPr lang="en-US" dirty="0">
              <a:latin typeface="Californian FB" panose="0207040306080B030204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F762D0D-5031-41FF-9B72-BBD144BCFCFF}"/>
              </a:ext>
            </a:extLst>
          </p:cNvPr>
          <p:cNvSpPr/>
          <p:nvPr/>
        </p:nvSpPr>
        <p:spPr>
          <a:xfrm>
            <a:off x="11088516" y="3017163"/>
            <a:ext cx="3048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</a:rPr>
              <a:t>2</a:t>
            </a:r>
            <a:endParaRPr lang="en-US" dirty="0">
              <a:latin typeface="Californian FB" panose="0207040306080B030204" pitchFamily="18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BE520B5-52D9-458E-A576-7CBED418E7FD}"/>
              </a:ext>
            </a:extLst>
          </p:cNvPr>
          <p:cNvSpPr/>
          <p:nvPr/>
        </p:nvSpPr>
        <p:spPr>
          <a:xfrm>
            <a:off x="7298277" y="5491758"/>
            <a:ext cx="2984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4A4A45"/>
                </a:solidFill>
                <a:latin typeface="Californian FB" panose="0207040306080B030204" pitchFamily="18" charset="0"/>
                <a:ea typeface="Lato Bold" pitchFamily="34" charset="-122"/>
              </a:rPr>
              <a:t>3</a:t>
            </a:r>
            <a:endParaRPr lang="en-US" dirty="0">
              <a:latin typeface="Californian FB" panose="0207040306080B0302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3DC6F5-D0CA-4D44-A6DA-05774F668EC3}"/>
              </a:ext>
            </a:extLst>
          </p:cNvPr>
          <p:cNvSpPr/>
          <p:nvPr/>
        </p:nvSpPr>
        <p:spPr>
          <a:xfrm>
            <a:off x="12846205" y="7738946"/>
            <a:ext cx="1703258" cy="4014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A9B723B-1519-47F0-B146-147378573A53}"/>
              </a:ext>
            </a:extLst>
          </p:cNvPr>
          <p:cNvGrpSpPr/>
          <p:nvPr/>
        </p:nvGrpSpPr>
        <p:grpSpPr>
          <a:xfrm>
            <a:off x="787003" y="399067"/>
            <a:ext cx="13056393" cy="2945607"/>
            <a:chOff x="793790" y="2539960"/>
            <a:chExt cx="13056393" cy="2945607"/>
          </a:xfrm>
        </p:grpSpPr>
        <p:sp>
          <p:nvSpPr>
            <p:cNvPr id="2" name="Text 0"/>
            <p:cNvSpPr/>
            <p:nvPr/>
          </p:nvSpPr>
          <p:spPr>
            <a:xfrm>
              <a:off x="793790" y="2539960"/>
              <a:ext cx="10497264" cy="70877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50"/>
                </a:lnSpc>
                <a:buNone/>
              </a:pPr>
              <a:r>
                <a:rPr lang="en-US" sz="4450" b="1" dirty="0">
                  <a:solidFill>
                    <a:srgbClr val="282824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Room Type Preferences by Neighborhood</a:t>
              </a:r>
              <a:endParaRPr lang="en-US" sz="4450" dirty="0">
                <a:latin typeface="Californian FB" panose="0207040306080B030204" pitchFamily="18" charset="0"/>
              </a:endParaRPr>
            </a:p>
          </p:txBody>
        </p:sp>
        <p:sp>
          <p:nvSpPr>
            <p:cNvPr id="3" name="Text 1"/>
            <p:cNvSpPr/>
            <p:nvPr/>
          </p:nvSpPr>
          <p:spPr>
            <a:xfrm>
              <a:off x="793790" y="3815715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282824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Overall Preferences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4" name="Text 2"/>
            <p:cNvSpPr/>
            <p:nvPr/>
          </p:nvSpPr>
          <p:spPr>
            <a:xfrm>
              <a:off x="793790" y="4396859"/>
              <a:ext cx="3978116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Private rooms (45%) and entire homes (52%) dominate customer choices. Shared rooms (2.4%) are less popular.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5" name="Text 3"/>
            <p:cNvSpPr/>
            <p:nvPr/>
          </p:nvSpPr>
          <p:spPr>
            <a:xfrm>
              <a:off x="5332928" y="3815715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282824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Neighborhood Trends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6" name="Text 4"/>
            <p:cNvSpPr/>
            <p:nvPr/>
          </p:nvSpPr>
          <p:spPr>
            <a:xfrm>
              <a:off x="5332928" y="4396859"/>
              <a:ext cx="3978116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Queens and Bronx favor private rooms (60%). Manhattan leads in entire home rentals (61%).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7" name="Text 5"/>
            <p:cNvSpPr/>
            <p:nvPr/>
          </p:nvSpPr>
          <p:spPr>
            <a:xfrm>
              <a:off x="9872067" y="3815715"/>
              <a:ext cx="2990493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282824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Strategic Opportunities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8" name="Text 6"/>
            <p:cNvSpPr/>
            <p:nvPr/>
          </p:nvSpPr>
          <p:spPr>
            <a:xfrm>
              <a:off x="9872067" y="4396859"/>
              <a:ext cx="3978116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Promote shared rooms with discounts. Acquire more private listings in high-demand areas.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</p:grp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E87C2C34-B046-4DC2-A4E8-FCF0C1489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425" y="4214115"/>
            <a:ext cx="6672560" cy="344832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A454FB-52CB-4486-9E96-935E1F86CD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0094" y="4248841"/>
            <a:ext cx="7440736" cy="315895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75D8E7B-1D27-4C93-8707-10CABAFAC804}"/>
              </a:ext>
            </a:extLst>
          </p:cNvPr>
          <p:cNvSpPr/>
          <p:nvPr/>
        </p:nvSpPr>
        <p:spPr>
          <a:xfrm>
            <a:off x="12846205" y="7738946"/>
            <a:ext cx="1703258" cy="4014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/>
          <p:cNvSpPr/>
          <p:nvPr/>
        </p:nvSpPr>
        <p:spPr>
          <a:xfrm>
            <a:off x="6280190" y="3140988"/>
            <a:ext cx="7556421" cy="3705225"/>
          </a:xfrm>
          <a:prstGeom prst="roundRect">
            <a:avLst>
              <a:gd name="adj" fmla="val 91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768E167-B9E0-445C-9D4D-03BF8AA9F65D}"/>
              </a:ext>
            </a:extLst>
          </p:cNvPr>
          <p:cNvGrpSpPr/>
          <p:nvPr/>
        </p:nvGrpSpPr>
        <p:grpSpPr>
          <a:xfrm>
            <a:off x="6824200" y="1245440"/>
            <a:ext cx="7415929" cy="5455325"/>
            <a:chOff x="6280190" y="1383268"/>
            <a:chExt cx="7547967" cy="5455325"/>
          </a:xfrm>
        </p:grpSpPr>
        <p:sp>
          <p:nvSpPr>
            <p:cNvPr id="3" name="Text 0"/>
            <p:cNvSpPr/>
            <p:nvPr/>
          </p:nvSpPr>
          <p:spPr>
            <a:xfrm>
              <a:off x="6280190" y="1383268"/>
              <a:ext cx="7321153" cy="79000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5550"/>
                </a:lnSpc>
                <a:buNone/>
              </a:pPr>
              <a:r>
                <a:rPr lang="en-US" sz="3600" b="1" dirty="0">
                  <a:solidFill>
                    <a:srgbClr val="282824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Price Analysis by Neighborhood</a:t>
              </a:r>
              <a:endParaRPr lang="en-US" sz="3600" dirty="0">
                <a:latin typeface="Californian FB" panose="0207040306080B030204" pitchFamily="18" charset="0"/>
              </a:endParaRPr>
            </a:p>
          </p:txBody>
        </p:sp>
        <p:sp>
          <p:nvSpPr>
            <p:cNvPr id="5" name="Shape 2"/>
            <p:cNvSpPr/>
            <p:nvPr/>
          </p:nvSpPr>
          <p:spPr>
            <a:xfrm>
              <a:off x="6287810" y="3148608"/>
              <a:ext cx="7540347" cy="650319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</p:sp>
        <p:sp>
          <p:nvSpPr>
            <p:cNvPr id="6" name="Text 3"/>
            <p:cNvSpPr/>
            <p:nvPr/>
          </p:nvSpPr>
          <p:spPr>
            <a:xfrm>
              <a:off x="6515457" y="3292316"/>
              <a:ext cx="2055733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Neighborhood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7" name="Text 4"/>
            <p:cNvSpPr/>
            <p:nvPr/>
          </p:nvSpPr>
          <p:spPr>
            <a:xfrm>
              <a:off x="9032438" y="3292316"/>
              <a:ext cx="2051923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Price Range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8" name="Text 5"/>
            <p:cNvSpPr/>
            <p:nvPr/>
          </p:nvSpPr>
          <p:spPr>
            <a:xfrm>
              <a:off x="11545610" y="3292316"/>
              <a:ext cx="2055733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Key Observation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9" name="Shape 6"/>
            <p:cNvSpPr/>
            <p:nvPr/>
          </p:nvSpPr>
          <p:spPr>
            <a:xfrm>
              <a:off x="6287810" y="3798927"/>
              <a:ext cx="7540347" cy="1013222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</p:sp>
        <p:sp>
          <p:nvSpPr>
            <p:cNvPr id="10" name="Text 7"/>
            <p:cNvSpPr/>
            <p:nvPr/>
          </p:nvSpPr>
          <p:spPr>
            <a:xfrm>
              <a:off x="6515457" y="3942636"/>
              <a:ext cx="2055733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Manhattan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11" name="Text 8"/>
            <p:cNvSpPr/>
            <p:nvPr/>
          </p:nvSpPr>
          <p:spPr>
            <a:xfrm>
              <a:off x="9032438" y="3942636"/>
              <a:ext cx="2051923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Highest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12" name="Text 9"/>
            <p:cNvSpPr/>
            <p:nvPr/>
          </p:nvSpPr>
          <p:spPr>
            <a:xfrm>
              <a:off x="11545610" y="3942636"/>
              <a:ext cx="2055733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Most expensive listings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13" name="Shape 10"/>
            <p:cNvSpPr/>
            <p:nvPr/>
          </p:nvSpPr>
          <p:spPr>
            <a:xfrm>
              <a:off x="6287810" y="4812149"/>
              <a:ext cx="7540347" cy="1013222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</p:sp>
        <p:sp>
          <p:nvSpPr>
            <p:cNvPr id="14" name="Text 11"/>
            <p:cNvSpPr/>
            <p:nvPr/>
          </p:nvSpPr>
          <p:spPr>
            <a:xfrm>
              <a:off x="6515457" y="4955858"/>
              <a:ext cx="2055733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Brooklyn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15" name="Text 12"/>
            <p:cNvSpPr/>
            <p:nvPr/>
          </p:nvSpPr>
          <p:spPr>
            <a:xfrm>
              <a:off x="9032438" y="4955858"/>
              <a:ext cx="2051923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High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16" name="Text 13"/>
            <p:cNvSpPr/>
            <p:nvPr/>
          </p:nvSpPr>
          <p:spPr>
            <a:xfrm>
              <a:off x="11545610" y="4955858"/>
              <a:ext cx="2055733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Notable price outliers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17" name="Shape 14"/>
            <p:cNvSpPr/>
            <p:nvPr/>
          </p:nvSpPr>
          <p:spPr>
            <a:xfrm>
              <a:off x="6287810" y="5825371"/>
              <a:ext cx="7540347" cy="1013222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</p:sp>
        <p:sp>
          <p:nvSpPr>
            <p:cNvPr id="18" name="Text 15"/>
            <p:cNvSpPr/>
            <p:nvPr/>
          </p:nvSpPr>
          <p:spPr>
            <a:xfrm>
              <a:off x="6515457" y="5969079"/>
              <a:ext cx="2055733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Bronx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19" name="Text 16"/>
            <p:cNvSpPr/>
            <p:nvPr/>
          </p:nvSpPr>
          <p:spPr>
            <a:xfrm>
              <a:off x="9032438" y="5969079"/>
              <a:ext cx="2051923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Lowest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20" name="Text 17"/>
            <p:cNvSpPr/>
            <p:nvPr/>
          </p:nvSpPr>
          <p:spPr>
            <a:xfrm>
              <a:off x="11545610" y="5969079"/>
              <a:ext cx="2055733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Most affordable options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</p:grpSp>
      <p:pic>
        <p:nvPicPr>
          <p:cNvPr id="21" name="Content Placeholder 5">
            <a:extLst>
              <a:ext uri="{FF2B5EF4-FFF2-40B4-BE49-F238E27FC236}">
                <a16:creationId xmlns:a16="http://schemas.microsoft.com/office/drawing/2014/main" id="{9436BD6F-90FC-4791-BAD7-9BC723733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286" y="1295987"/>
            <a:ext cx="5866232" cy="506371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5736EE-D1F4-4A82-A3A8-051CEA27DD13}"/>
              </a:ext>
            </a:extLst>
          </p:cNvPr>
          <p:cNvSpPr/>
          <p:nvPr/>
        </p:nvSpPr>
        <p:spPr>
          <a:xfrm>
            <a:off x="12846205" y="7738946"/>
            <a:ext cx="1703258" cy="4014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41B18AD-B54A-428A-B9A4-9CC356C6BD38}"/>
              </a:ext>
            </a:extLst>
          </p:cNvPr>
          <p:cNvGrpSpPr/>
          <p:nvPr/>
        </p:nvGrpSpPr>
        <p:grpSpPr>
          <a:xfrm>
            <a:off x="481273" y="322819"/>
            <a:ext cx="13042701" cy="3081695"/>
            <a:chOff x="793790" y="3991570"/>
            <a:chExt cx="13042701" cy="3081695"/>
          </a:xfrm>
        </p:grpSpPr>
        <p:sp>
          <p:nvSpPr>
            <p:cNvPr id="3" name="Text 0"/>
            <p:cNvSpPr/>
            <p:nvPr/>
          </p:nvSpPr>
          <p:spPr>
            <a:xfrm>
              <a:off x="793790" y="3991570"/>
              <a:ext cx="9617393" cy="70877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50"/>
                </a:lnSpc>
                <a:buNone/>
              </a:pPr>
              <a:r>
                <a:rPr lang="en-US" sz="4450" b="1" dirty="0">
                  <a:solidFill>
                    <a:srgbClr val="282824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Average Prices Across Neighborhoods</a:t>
              </a:r>
              <a:endParaRPr lang="en-US" sz="4450" dirty="0">
                <a:latin typeface="Californian FB" panose="0207040306080B030204" pitchFamily="18" charset="0"/>
              </a:endParaRPr>
            </a:p>
          </p:txBody>
        </p:sp>
        <p:sp>
          <p:nvSpPr>
            <p:cNvPr id="4" name="Shape 1"/>
            <p:cNvSpPr/>
            <p:nvPr/>
          </p:nvSpPr>
          <p:spPr>
            <a:xfrm>
              <a:off x="793790" y="5040511"/>
              <a:ext cx="4196358" cy="2032754"/>
            </a:xfrm>
            <a:prstGeom prst="roundRect">
              <a:avLst>
                <a:gd name="adj" fmla="val 1674"/>
              </a:avLst>
            </a:prstGeom>
            <a:solidFill>
              <a:srgbClr val="E5DFD2"/>
            </a:solidFill>
            <a:ln/>
          </p:spPr>
        </p:sp>
        <p:sp>
          <p:nvSpPr>
            <p:cNvPr id="5" name="Text 2"/>
            <p:cNvSpPr/>
            <p:nvPr/>
          </p:nvSpPr>
          <p:spPr>
            <a:xfrm>
              <a:off x="1020604" y="5267325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Manhattan: $196.9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6" name="Text 3"/>
            <p:cNvSpPr/>
            <p:nvPr/>
          </p:nvSpPr>
          <p:spPr>
            <a:xfrm>
              <a:off x="1020604" y="5757743"/>
              <a:ext cx="3742730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Highest average price, reflecting its prime location and amenities.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7" name="Shape 4"/>
            <p:cNvSpPr/>
            <p:nvPr/>
          </p:nvSpPr>
          <p:spPr>
            <a:xfrm>
              <a:off x="5216962" y="5040511"/>
              <a:ext cx="4196358" cy="2032754"/>
            </a:xfrm>
            <a:prstGeom prst="roundRect">
              <a:avLst>
                <a:gd name="adj" fmla="val 1674"/>
              </a:avLst>
            </a:prstGeom>
            <a:solidFill>
              <a:srgbClr val="E5DFD2"/>
            </a:solidFill>
            <a:ln/>
          </p:spPr>
        </p:sp>
        <p:sp>
          <p:nvSpPr>
            <p:cNvPr id="8" name="Text 5"/>
            <p:cNvSpPr/>
            <p:nvPr/>
          </p:nvSpPr>
          <p:spPr>
            <a:xfrm>
              <a:off x="5443776" y="5267325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Brooklyn: $124.4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9" name="Text 6"/>
            <p:cNvSpPr/>
            <p:nvPr/>
          </p:nvSpPr>
          <p:spPr>
            <a:xfrm>
              <a:off x="5443776" y="5757743"/>
              <a:ext cx="3742730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Second highest, balancing desirability with more affordable options.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10" name="Shape 7"/>
            <p:cNvSpPr/>
            <p:nvPr/>
          </p:nvSpPr>
          <p:spPr>
            <a:xfrm>
              <a:off x="9640133" y="5040511"/>
              <a:ext cx="4196358" cy="2032754"/>
            </a:xfrm>
            <a:prstGeom prst="roundRect">
              <a:avLst>
                <a:gd name="adj" fmla="val 1674"/>
              </a:avLst>
            </a:prstGeom>
            <a:solidFill>
              <a:srgbClr val="E5DFD2"/>
            </a:solidFill>
            <a:ln/>
          </p:spPr>
        </p:sp>
        <p:sp>
          <p:nvSpPr>
            <p:cNvPr id="11" name="Text 8"/>
            <p:cNvSpPr/>
            <p:nvPr/>
          </p:nvSpPr>
          <p:spPr>
            <a:xfrm>
              <a:off x="9866948" y="5267325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Bronx: ~$98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12" name="Text 9"/>
            <p:cNvSpPr/>
            <p:nvPr/>
          </p:nvSpPr>
          <p:spPr>
            <a:xfrm>
              <a:off x="9866948" y="5757743"/>
              <a:ext cx="3742730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Most affordable, offering budget-friendly alternatives for cost-conscious travelers.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</p:grpSp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1DABDF0A-D257-44B8-9996-CF5DD7D8B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651" y="3760577"/>
            <a:ext cx="5093098" cy="413505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90202B9-B7CB-424A-9279-3D6D00669961}"/>
              </a:ext>
            </a:extLst>
          </p:cNvPr>
          <p:cNvSpPr/>
          <p:nvPr/>
        </p:nvSpPr>
        <p:spPr>
          <a:xfrm>
            <a:off x="12846205" y="7738946"/>
            <a:ext cx="1703258" cy="4014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8CE12B5-2A56-4367-8C1B-C5DE35B67E95}"/>
              </a:ext>
            </a:extLst>
          </p:cNvPr>
          <p:cNvGrpSpPr/>
          <p:nvPr/>
        </p:nvGrpSpPr>
        <p:grpSpPr>
          <a:xfrm>
            <a:off x="7315200" y="702218"/>
            <a:ext cx="7876749" cy="6825164"/>
            <a:chOff x="6055112" y="836032"/>
            <a:chExt cx="7876749" cy="6825164"/>
          </a:xfrm>
        </p:grpSpPr>
        <p:sp>
          <p:nvSpPr>
            <p:cNvPr id="3" name="Text 0"/>
            <p:cNvSpPr/>
            <p:nvPr/>
          </p:nvSpPr>
          <p:spPr>
            <a:xfrm>
              <a:off x="6055112" y="836032"/>
              <a:ext cx="7247930" cy="99798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4900"/>
                </a:lnSpc>
                <a:buNone/>
              </a:pPr>
              <a:r>
                <a:rPr lang="en-US" sz="3200" b="1" dirty="0">
                  <a:solidFill>
                    <a:srgbClr val="282824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Booking Patterns and Minimum Nights</a:t>
              </a:r>
              <a:endParaRPr lang="en-US" sz="3200" dirty="0">
                <a:latin typeface="Californian FB" panose="0207040306080B030204" pitchFamily="18" charset="0"/>
              </a:endParaRPr>
            </a:p>
          </p:txBody>
        </p:sp>
        <p:pic>
          <p:nvPicPr>
            <p:cNvPr id="4" name="Image 1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4940" y="2114907"/>
              <a:ext cx="498991" cy="498991"/>
            </a:xfrm>
            <a:prstGeom prst="rect">
              <a:avLst/>
            </a:prstGeom>
          </p:spPr>
        </p:pic>
        <p:sp>
          <p:nvSpPr>
            <p:cNvPr id="5" name="Text 1"/>
            <p:cNvSpPr/>
            <p:nvPr/>
          </p:nvSpPr>
          <p:spPr>
            <a:xfrm>
              <a:off x="6184940" y="2813447"/>
              <a:ext cx="2495193" cy="31194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95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Short Stays Popular</a:t>
              </a:r>
              <a:endParaRPr lang="en-US" sz="1950" dirty="0">
                <a:latin typeface="Californian FB" panose="0207040306080B030204" pitchFamily="18" charset="0"/>
              </a:endParaRPr>
            </a:p>
          </p:txBody>
        </p:sp>
        <p:sp>
          <p:nvSpPr>
            <p:cNvPr id="6" name="Text 2"/>
            <p:cNvSpPr/>
            <p:nvPr/>
          </p:nvSpPr>
          <p:spPr>
            <a:xfrm>
              <a:off x="6184940" y="3245048"/>
              <a:ext cx="7746921" cy="31944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15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1-5 night stays are most common, catering to weekend getaways and short trips.</a:t>
              </a:r>
              <a:endParaRPr lang="en-US" sz="1550" dirty="0">
                <a:latin typeface="Californian FB" panose="0207040306080B030204" pitchFamily="18" charset="0"/>
              </a:endParaRPr>
            </a:p>
          </p:txBody>
        </p:sp>
        <p:pic>
          <p:nvPicPr>
            <p:cNvPr id="7" name="Image 2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84940" y="4163258"/>
              <a:ext cx="498991" cy="498991"/>
            </a:xfrm>
            <a:prstGeom prst="rect">
              <a:avLst/>
            </a:prstGeom>
          </p:spPr>
        </p:pic>
        <p:sp>
          <p:nvSpPr>
            <p:cNvPr id="8" name="Text 3"/>
            <p:cNvSpPr/>
            <p:nvPr/>
          </p:nvSpPr>
          <p:spPr>
            <a:xfrm>
              <a:off x="6184940" y="4861798"/>
              <a:ext cx="2499003" cy="31194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95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Monthly Rentals Spike</a:t>
              </a:r>
              <a:endParaRPr lang="en-US" sz="1950" dirty="0">
                <a:latin typeface="Californian FB" panose="0207040306080B030204" pitchFamily="18" charset="0"/>
              </a:endParaRPr>
            </a:p>
          </p:txBody>
        </p:sp>
        <p:sp>
          <p:nvSpPr>
            <p:cNvPr id="9" name="Text 4"/>
            <p:cNvSpPr/>
            <p:nvPr/>
          </p:nvSpPr>
          <p:spPr>
            <a:xfrm>
              <a:off x="6184940" y="5293400"/>
              <a:ext cx="7746921" cy="31944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15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30-day bookings show a notable increase, especially in Manhattan and Queens.</a:t>
              </a:r>
              <a:endParaRPr lang="en-US" sz="1550" dirty="0">
                <a:latin typeface="Californian FB" panose="0207040306080B030204" pitchFamily="18" charset="0"/>
              </a:endParaRPr>
            </a:p>
          </p:txBody>
        </p:sp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84940" y="6211610"/>
              <a:ext cx="498991" cy="498991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6184940" y="6910149"/>
              <a:ext cx="2528530" cy="31194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95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Business Travel Impact</a:t>
              </a:r>
              <a:endParaRPr lang="en-US" sz="1950" dirty="0">
                <a:latin typeface="Californian FB" panose="0207040306080B030204" pitchFamily="18" charset="0"/>
              </a:endParaRPr>
            </a:p>
          </p:txBody>
        </p:sp>
        <p:sp>
          <p:nvSpPr>
            <p:cNvPr id="12" name="Text 6"/>
            <p:cNvSpPr/>
            <p:nvPr/>
          </p:nvSpPr>
          <p:spPr>
            <a:xfrm>
              <a:off x="6184940" y="7341751"/>
              <a:ext cx="7746921" cy="31944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15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Extended stays may indicate business travelers or temporary relocations.</a:t>
              </a:r>
              <a:endParaRPr lang="en-US" sz="1550" dirty="0">
                <a:latin typeface="Californian FB" panose="0207040306080B030204" pitchFamily="18" charset="0"/>
              </a:endParaRP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8D59A29C-8DCB-4CAA-A8B3-0AA0DC85AA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293" y="1359853"/>
            <a:ext cx="6488800" cy="519256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9645E24-9EC4-4784-9D3D-B5D1E28200B1}"/>
              </a:ext>
            </a:extLst>
          </p:cNvPr>
          <p:cNvSpPr/>
          <p:nvPr/>
        </p:nvSpPr>
        <p:spPr>
          <a:xfrm>
            <a:off x="12846205" y="7738946"/>
            <a:ext cx="1703258" cy="4014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C7655972-6FBC-4D51-88D4-A26043119784}"/>
              </a:ext>
            </a:extLst>
          </p:cNvPr>
          <p:cNvGrpSpPr/>
          <p:nvPr/>
        </p:nvGrpSpPr>
        <p:grpSpPr>
          <a:xfrm>
            <a:off x="414649" y="657921"/>
            <a:ext cx="7324297" cy="5543609"/>
            <a:chOff x="793790" y="1288256"/>
            <a:chExt cx="7556540" cy="5653088"/>
          </a:xfrm>
        </p:grpSpPr>
        <p:sp>
          <p:nvSpPr>
            <p:cNvPr id="3" name="Text 0"/>
            <p:cNvSpPr/>
            <p:nvPr/>
          </p:nvSpPr>
          <p:spPr>
            <a:xfrm>
              <a:off x="793790" y="1288256"/>
              <a:ext cx="7245910" cy="87560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5550"/>
                </a:lnSpc>
                <a:buNone/>
              </a:pPr>
              <a:r>
                <a:rPr lang="en-US" sz="3600" b="1" dirty="0">
                  <a:solidFill>
                    <a:srgbClr val="282824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Popular Neighborhoods Analysis</a:t>
              </a:r>
              <a:endParaRPr lang="en-US" sz="3600" dirty="0">
                <a:latin typeface="Californian FB" panose="0207040306080B030204" pitchFamily="18" charset="0"/>
              </a:endParaRPr>
            </a:p>
          </p:txBody>
        </p:sp>
        <p:sp>
          <p:nvSpPr>
            <p:cNvPr id="4" name="Shape 1"/>
            <p:cNvSpPr/>
            <p:nvPr/>
          </p:nvSpPr>
          <p:spPr>
            <a:xfrm>
              <a:off x="793790" y="3301127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E5DFD2"/>
            </a:solidFill>
            <a:ln/>
          </p:spPr>
        </p:sp>
        <p:sp>
          <p:nvSpPr>
            <p:cNvPr id="5" name="Text 2"/>
            <p:cNvSpPr/>
            <p:nvPr/>
          </p:nvSpPr>
          <p:spPr>
            <a:xfrm>
              <a:off x="950238" y="3386138"/>
              <a:ext cx="197406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1</a:t>
              </a:r>
              <a:endParaRPr lang="en-US" sz="2650" dirty="0">
                <a:latin typeface="Californian FB" panose="0207040306080B030204" pitchFamily="18" charset="0"/>
              </a:endParaRPr>
            </a:p>
          </p:txBody>
        </p:sp>
        <p:sp>
          <p:nvSpPr>
            <p:cNvPr id="6" name="Text 3"/>
            <p:cNvSpPr/>
            <p:nvPr/>
          </p:nvSpPr>
          <p:spPr>
            <a:xfrm>
              <a:off x="1530906" y="3301127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Brooklyn's Hotspots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7" name="Text 4"/>
            <p:cNvSpPr/>
            <p:nvPr/>
          </p:nvSpPr>
          <p:spPr>
            <a:xfrm>
              <a:off x="1530906" y="3791545"/>
              <a:ext cx="2927747" cy="145161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Bedford-Stuyvesant leads with 110,352 reviews, followed closely by Williamsburg.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8" name="Shape 5"/>
            <p:cNvSpPr/>
            <p:nvPr/>
          </p:nvSpPr>
          <p:spPr>
            <a:xfrm>
              <a:off x="4685467" y="3301127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E5DFD2"/>
            </a:solidFill>
            <a:ln/>
          </p:spPr>
        </p:sp>
        <p:sp>
          <p:nvSpPr>
            <p:cNvPr id="9" name="Text 6"/>
            <p:cNvSpPr/>
            <p:nvPr/>
          </p:nvSpPr>
          <p:spPr>
            <a:xfrm>
              <a:off x="4841915" y="3386138"/>
              <a:ext cx="197406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2</a:t>
              </a:r>
              <a:endParaRPr lang="en-US" sz="2650" dirty="0">
                <a:latin typeface="Californian FB" panose="0207040306080B030204" pitchFamily="18" charset="0"/>
              </a:endParaRPr>
            </a:p>
          </p:txBody>
        </p:sp>
        <p:sp>
          <p:nvSpPr>
            <p:cNvPr id="10" name="Text 7"/>
            <p:cNvSpPr/>
            <p:nvPr/>
          </p:nvSpPr>
          <p:spPr>
            <a:xfrm>
              <a:off x="5422583" y="3301127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Manhattan's Favorites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11" name="Text 8"/>
            <p:cNvSpPr/>
            <p:nvPr/>
          </p:nvSpPr>
          <p:spPr>
            <a:xfrm>
              <a:off x="5422583" y="3791545"/>
              <a:ext cx="2927747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Harlem tops Manhattan's list, with Hell's Kitchen as a close second.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  <p:sp>
          <p:nvSpPr>
            <p:cNvPr id="12" name="Shape 9"/>
            <p:cNvSpPr/>
            <p:nvPr/>
          </p:nvSpPr>
          <p:spPr>
            <a:xfrm>
              <a:off x="793790" y="5725120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E5DFD2"/>
            </a:solidFill>
            <a:ln/>
          </p:spPr>
        </p:sp>
        <p:sp>
          <p:nvSpPr>
            <p:cNvPr id="13" name="Text 10"/>
            <p:cNvSpPr/>
            <p:nvPr/>
          </p:nvSpPr>
          <p:spPr>
            <a:xfrm>
              <a:off x="950238" y="5810131"/>
              <a:ext cx="197406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3</a:t>
              </a:r>
              <a:endParaRPr lang="en-US" sz="2650" dirty="0">
                <a:latin typeface="Californian FB" panose="0207040306080B030204" pitchFamily="18" charset="0"/>
              </a:endParaRPr>
            </a:p>
          </p:txBody>
        </p:sp>
        <p:sp>
          <p:nvSpPr>
            <p:cNvPr id="14" name="Text 11"/>
            <p:cNvSpPr/>
            <p:nvPr/>
          </p:nvSpPr>
          <p:spPr>
            <a:xfrm>
              <a:off x="1530906" y="5725120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A4A45"/>
                  </a:solidFill>
                  <a:latin typeface="Californian FB" panose="0207040306080B030204" pitchFamily="18" charset="0"/>
                  <a:ea typeface="Lato Bold" pitchFamily="34" charset="-122"/>
                  <a:cs typeface="Lato Bold" pitchFamily="34" charset="-120"/>
                </a:rPr>
                <a:t>Customer Satisfaction</a:t>
              </a:r>
              <a:endParaRPr lang="en-US" sz="2200" dirty="0">
                <a:latin typeface="Californian FB" panose="0207040306080B030204" pitchFamily="18" charset="0"/>
              </a:endParaRPr>
            </a:p>
          </p:txBody>
        </p:sp>
        <p:sp>
          <p:nvSpPr>
            <p:cNvPr id="15" name="Text 12"/>
            <p:cNvSpPr/>
            <p:nvPr/>
          </p:nvSpPr>
          <p:spPr>
            <a:xfrm>
              <a:off x="1530906" y="6215539"/>
              <a:ext cx="6819305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A4A45"/>
                  </a:solidFill>
                  <a:latin typeface="Californian FB" panose="0207040306080B030204" pitchFamily="18" charset="0"/>
                  <a:ea typeface="Lato" pitchFamily="34" charset="-122"/>
                  <a:cs typeface="Lato" pitchFamily="34" charset="-120"/>
                </a:rPr>
                <a:t>High review counts suggest greater guest satisfaction in these popular areas.</a:t>
              </a:r>
              <a:endParaRPr lang="en-US" sz="1750" dirty="0">
                <a:latin typeface="Californian FB" panose="0207040306080B030204" pitchFamily="18" charset="0"/>
              </a:endParaRPr>
            </a:p>
          </p:txBody>
        </p:sp>
      </p:grpSp>
      <p:pic>
        <p:nvPicPr>
          <p:cNvPr id="16" name="Content Placeholder 5">
            <a:extLst>
              <a:ext uri="{FF2B5EF4-FFF2-40B4-BE49-F238E27FC236}">
                <a16:creationId xmlns:a16="http://schemas.microsoft.com/office/drawing/2014/main" id="{68E61482-68A7-4F15-B6AE-D760B2125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8718" y="685457"/>
            <a:ext cx="6506078" cy="504627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FE146F6-DED4-4FFC-B30D-C6DE71EAE642}"/>
              </a:ext>
            </a:extLst>
          </p:cNvPr>
          <p:cNvSpPr/>
          <p:nvPr/>
        </p:nvSpPr>
        <p:spPr>
          <a:xfrm>
            <a:off x="12846205" y="7738946"/>
            <a:ext cx="1703258" cy="4014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492</Words>
  <Application>Microsoft Office PowerPoint</Application>
  <PresentationFormat>Custom</PresentationFormat>
  <Paragraphs>103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Lato</vt:lpstr>
      <vt:lpstr>Arial</vt:lpstr>
      <vt:lpstr>Lato Bold</vt:lpstr>
      <vt:lpstr>Californian FB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Sanjana Dadlani</cp:lastModifiedBy>
  <cp:revision>2</cp:revision>
  <dcterms:created xsi:type="dcterms:W3CDTF">2024-10-08T15:56:01Z</dcterms:created>
  <dcterms:modified xsi:type="dcterms:W3CDTF">2024-10-08T16:55:23Z</dcterms:modified>
</cp:coreProperties>
</file>